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7" r:id="rId2"/>
    <p:sldId id="347" r:id="rId3"/>
    <p:sldId id="356" r:id="rId4"/>
    <p:sldId id="325" r:id="rId5"/>
    <p:sldId id="335" r:id="rId6"/>
    <p:sldId id="336" r:id="rId7"/>
    <p:sldId id="348" r:id="rId8"/>
    <p:sldId id="349" r:id="rId9"/>
    <p:sldId id="350" r:id="rId10"/>
    <p:sldId id="286" r:id="rId11"/>
    <p:sldId id="290" r:id="rId12"/>
    <p:sldId id="341" r:id="rId13"/>
    <p:sldId id="259" r:id="rId14"/>
    <p:sldId id="353" r:id="rId15"/>
    <p:sldId id="340" r:id="rId16"/>
    <p:sldId id="342" r:id="rId17"/>
    <p:sldId id="354" r:id="rId18"/>
    <p:sldId id="343" r:id="rId19"/>
    <p:sldId id="352" r:id="rId20"/>
    <p:sldId id="344" r:id="rId21"/>
    <p:sldId id="345" r:id="rId22"/>
    <p:sldId id="346" r:id="rId23"/>
    <p:sldId id="355" r:id="rId24"/>
    <p:sldId id="285" r:id="rId25"/>
    <p:sldId id="35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29"/>
    <p:restoredTop sz="96327"/>
  </p:normalViewPr>
  <p:slideViewPr>
    <p:cSldViewPr snapToGrid="0" snapToObjects="1">
      <p:cViewPr varScale="1">
        <p:scale>
          <a:sx n="136" d="100"/>
          <a:sy n="136" d="100"/>
        </p:scale>
        <p:origin x="288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19A70-54C6-8041-B918-32A64F5D38CF}" type="datetimeFigureOut">
              <a:rPr lang="en-US" smtClean="0"/>
              <a:t>3/23/22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B94B5-9C8F-0545-B72E-7DE3D3799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63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AC6F0-96BB-904F-B663-F865E5694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B7E6-A3E6-F94B-A89A-141B52B789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CC471-2FDD-5548-8962-ECB85F95E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4ADE8-B924-7D4A-A993-FA3D3F61A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6C1BC-643A-4943-9E85-0A41FC8E5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93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24A0-CF75-0642-B1C6-DDB31F199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A4CC4-3395-3647-AB4E-86B5B8C0D6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7DAD5-7353-3F41-BE21-78597CBD7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FA00E-3F25-B24F-B082-84526F1C8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C3ABA-C370-AC4A-AEE8-D6D248CCD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3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855C4C-E545-444A-AA9D-C8A5CA0016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85A3B-DDE4-7F40-BEC6-C0CCD97B99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EC97-66F4-F242-9A7C-56538D9E1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7593D-F63A-E846-BA79-8B5AD30C4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EF9-48E5-9444-A197-74EE7DF4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80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793E1-5AF6-2D4F-96F0-A24E4A4A3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AB53A-EFAF-2D47-9E2F-30EA93D80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C6E53-BB9E-5E46-AE1F-5F7E17EE2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F4914-A282-A244-9720-CA1C9A03C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C94AC-2ADD-8945-A430-B4AC456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19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A145-9B78-8C47-94B5-7A32173A7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833AA-8AD0-8C4F-80BE-FE2386236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9AFEF-7FBF-DC43-9C7A-1C5B4494D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A4DC8-BA38-A746-8902-1FA68628A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4B5A9-D4AC-264C-9479-88C322338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78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A0A43-78F8-024E-98C8-969877108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F2C1C-4EA6-7D41-8BD7-85131D43B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20C4B6-8C7A-A549-BA19-AC9FBAC94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4930F-8BD4-F24E-AC07-D57AB4FBD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F3F99D-B8D0-A249-9414-CE31C6A95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51959-5990-C34C-93CA-FAEA7A388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32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9F647-7089-B242-AF0B-86CEE148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79B25-7C4C-6247-9038-03972B262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02EE8-5E72-D64D-9BFE-F82DD5535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2C45BE-55A1-FD41-8BAE-69F035D39C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2BC94-1BA6-D340-8FAB-1BC7548536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D1EBBD-73F9-E14C-84FA-0BD5BCCDD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8D91D1-046F-5C45-AA39-EAD0EFE4E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19129D-2CED-304C-AA23-C7DBA5DA9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54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73D2-C1EC-1F42-8B5C-59E21FA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28F041-1145-FD48-BAA3-D338350A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BDD190-6EE6-2940-8044-546CE0424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CB2E2-D0CC-AE4D-901E-1F98BCAC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56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D31283-2B33-244A-82AF-F60A66D1F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71059-8BFA-154B-95E0-488D72DE9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9208F7-E5B1-2A41-B2B3-8E00EDF1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6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2365C-B052-5243-A4C2-31B3E5C9F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ED97F-C7C7-2B41-98F0-9085A0918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B4F19-69DB-5740-9960-C7320D292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042F9-B329-D845-B7B1-1BFC2F23F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A5AA5-593F-E54E-9EE9-7BA5CE0B4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78B23-F76A-4940-9AE6-10EBB852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08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3BF3-F680-7142-BA70-EB5147741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951D0C-F019-0E49-8939-E685050C0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633DA-56AC-9E4E-83EE-4934FE1BD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53FD9-3A0E-B348-B597-C3534408D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0FA901-2F44-DE42-AF84-C80B956E6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7849F-7E40-F84A-83C6-55877C941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71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FABFC-494E-8C42-B468-7D41DB2F1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D5C65-064F-034E-8BC6-20BA3DC8B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6C9EC-6BE3-2049-90A3-760D1DF16E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673AB-6B64-FF4C-B98A-A8D6EF560C7C}" type="datetimeFigureOut">
              <a:rPr lang="en-US" smtClean="0"/>
              <a:t>3/23/22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CD901-E3F1-A241-B302-F0C753832B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C78DF-EA1B-6345-B6EC-CA3974329D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B8BB1-3018-E64A-9C86-3254ED722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10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65409" y="1937960"/>
            <a:ext cx="59651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The 'New Tool On The Block': Playwright!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288562" y="6349034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/playwright-demo</a:t>
            </a:r>
          </a:p>
        </p:txBody>
      </p: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0067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member New Kids On The Block? This Is What They're Up To Now!">
            <a:extLst>
              <a:ext uri="{FF2B5EF4-FFF2-40B4-BE49-F238E27FC236}">
                <a16:creationId xmlns:a16="http://schemas.microsoft.com/office/drawing/2014/main" id="{2BB6047A-DC9B-0C4A-A3F0-9A3D268DE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65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56" y="1529884"/>
            <a:ext cx="7098719" cy="489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905114-20E5-324E-8FB6-B79B57BD6E71}"/>
              </a:ext>
            </a:extLst>
          </p:cNvPr>
          <p:cNvSpPr/>
          <p:nvPr/>
        </p:nvSpPr>
        <p:spPr>
          <a:xfrm>
            <a:off x="7277878" y="355600"/>
            <a:ext cx="4410269" cy="6235700"/>
          </a:xfrm>
          <a:prstGeom prst="rect">
            <a:avLst/>
          </a:prstGeom>
          <a:gradFill>
            <a:gsLst>
              <a:gs pos="0">
                <a:srgbClr val="2D4068"/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10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EF494EC-0FB5-0C48-B82C-7AF0396E1F83}"/>
              </a:ext>
            </a:extLst>
          </p:cNvPr>
          <p:cNvGrpSpPr/>
          <p:nvPr/>
        </p:nvGrpSpPr>
        <p:grpSpPr>
          <a:xfrm>
            <a:off x="7812831" y="654263"/>
            <a:ext cx="3584511" cy="883778"/>
            <a:chOff x="7812831" y="598453"/>
            <a:chExt cx="3584511" cy="88377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270785B-38E4-0E43-B35A-1AF0EE61AC9F}"/>
                </a:ext>
              </a:extLst>
            </p:cNvPr>
            <p:cNvSpPr txBox="1"/>
            <p:nvPr/>
          </p:nvSpPr>
          <p:spPr>
            <a:xfrm>
              <a:off x="7812832" y="1143677"/>
              <a:ext cx="33774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Overview of Playwright + history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F83FE8-C997-754B-A7E6-BC698D5FFC84}"/>
                </a:ext>
              </a:extLst>
            </p:cNvPr>
            <p:cNvSpPr txBox="1"/>
            <p:nvPr/>
          </p:nvSpPr>
          <p:spPr>
            <a:xfrm>
              <a:off x="7812831" y="598453"/>
              <a:ext cx="358451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01 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What is Playwright?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BC2A07D-550D-B14E-BA7A-60358C034DE0}"/>
              </a:ext>
            </a:extLst>
          </p:cNvPr>
          <p:cNvGrpSpPr/>
          <p:nvPr/>
        </p:nvGrpSpPr>
        <p:grpSpPr>
          <a:xfrm>
            <a:off x="7812831" y="2065184"/>
            <a:ext cx="3584510" cy="1376221"/>
            <a:chOff x="7812831" y="598453"/>
            <a:chExt cx="3584510" cy="137622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794ACE6-B5E5-0E4A-A18E-5FFAA3995DD4}"/>
                </a:ext>
              </a:extLst>
            </p:cNvPr>
            <p:cNvSpPr txBox="1"/>
            <p:nvPr/>
          </p:nvSpPr>
          <p:spPr>
            <a:xfrm>
              <a:off x="7812831" y="1143677"/>
              <a:ext cx="35845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Playwright config, </a:t>
              </a:r>
              <a:r>
                <a:rPr lang="en-US" sz="1600" dirty="0" err="1">
                  <a:solidFill>
                    <a:schemeClr val="bg1"/>
                  </a:solidFill>
                  <a:latin typeface="Flexo" pitchFamily="2" charset="0"/>
                </a:rPr>
                <a:t>globalSetup.ts</a:t>
              </a:r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 overview, and environment variables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0DB9B43-F1ED-6540-B83A-31277B3FF4C5}"/>
                </a:ext>
              </a:extLst>
            </p:cNvPr>
            <p:cNvSpPr txBox="1"/>
            <p:nvPr/>
          </p:nvSpPr>
          <p:spPr>
            <a:xfrm>
              <a:off x="7812832" y="598453"/>
              <a:ext cx="26571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02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Default State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8C6088E-4A10-8F4A-8EC7-C5EFEAC5C1A2}"/>
              </a:ext>
            </a:extLst>
          </p:cNvPr>
          <p:cNvGrpSpPr/>
          <p:nvPr/>
        </p:nvGrpSpPr>
        <p:grpSpPr>
          <a:xfrm>
            <a:off x="7812830" y="3611171"/>
            <a:ext cx="3203509" cy="1129999"/>
            <a:chOff x="7812832" y="598453"/>
            <a:chExt cx="2657140" cy="112999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50EB125-0C35-FA4A-921D-77FBDCA23EEB}"/>
                </a:ext>
              </a:extLst>
            </p:cNvPr>
            <p:cNvSpPr txBox="1"/>
            <p:nvPr/>
          </p:nvSpPr>
          <p:spPr>
            <a:xfrm>
              <a:off x="7812832" y="1143677"/>
              <a:ext cx="26571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Debugging, skip, only, and reporting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D986F3A-D83A-2D43-82F2-0D4D27D150DE}"/>
                </a:ext>
              </a:extLst>
            </p:cNvPr>
            <p:cNvSpPr txBox="1"/>
            <p:nvPr/>
          </p:nvSpPr>
          <p:spPr>
            <a:xfrm>
              <a:off x="7812832" y="598453"/>
              <a:ext cx="2657140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03 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Running the Suite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F8464F-AE54-7149-B6BB-B524D25F2897}"/>
              </a:ext>
            </a:extLst>
          </p:cNvPr>
          <p:cNvGrpSpPr/>
          <p:nvPr/>
        </p:nvGrpSpPr>
        <p:grpSpPr>
          <a:xfrm>
            <a:off x="7812831" y="5154410"/>
            <a:ext cx="3584510" cy="1129999"/>
            <a:chOff x="7812832" y="598453"/>
            <a:chExt cx="3203510" cy="112999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27EE313-BEFC-F141-8EB7-16C56F6F6B34}"/>
                </a:ext>
              </a:extLst>
            </p:cNvPr>
            <p:cNvSpPr txBox="1"/>
            <p:nvPr/>
          </p:nvSpPr>
          <p:spPr>
            <a:xfrm>
              <a:off x="7812832" y="1143677"/>
              <a:ext cx="30184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Login spec – simple</a:t>
              </a:r>
            </a:p>
            <a:p>
              <a:r>
                <a:rPr lang="en-US" sz="1600" dirty="0">
                  <a:solidFill>
                    <a:schemeClr val="bg1"/>
                  </a:solidFill>
                  <a:latin typeface="Flexo" pitchFamily="2" charset="0"/>
                </a:rPr>
                <a:t>onboarding spec – complex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CDF38DB-DC1F-5A41-8E6E-8F6B651DFD18}"/>
                </a:ext>
              </a:extLst>
            </p:cNvPr>
            <p:cNvSpPr txBox="1"/>
            <p:nvPr/>
          </p:nvSpPr>
          <p:spPr>
            <a:xfrm>
              <a:off x="7812832" y="598453"/>
              <a:ext cx="3203510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Flexo" pitchFamily="2" charset="0"/>
                </a:rPr>
                <a:t>04  </a:t>
              </a:r>
              <a:r>
                <a:rPr lang="en-US" sz="2000" b="1" dirty="0">
                  <a:solidFill>
                    <a:schemeClr val="bg1"/>
                  </a:solidFill>
                  <a:latin typeface="Flexo" pitchFamily="2" charset="0"/>
                </a:rPr>
                <a:t>Overview of a UI Spec  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01A7558A-80BF-BC4D-8EFF-2EE6BC849D3F}"/>
              </a:ext>
            </a:extLst>
          </p:cNvPr>
          <p:cNvSpPr txBox="1"/>
          <p:nvPr/>
        </p:nvSpPr>
        <p:spPr>
          <a:xfrm>
            <a:off x="1157198" y="625491"/>
            <a:ext cx="5750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Agenda</a:t>
            </a:r>
            <a:endParaRPr lang="en-US" sz="2200" b="1" dirty="0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FAEF342-6DD6-A44B-851A-EE2DA0E3DA60}"/>
              </a:ext>
            </a:extLst>
          </p:cNvPr>
          <p:cNvSpPr/>
          <p:nvPr/>
        </p:nvSpPr>
        <p:spPr>
          <a:xfrm>
            <a:off x="536238" y="1521183"/>
            <a:ext cx="4863543" cy="4863002"/>
          </a:xfrm>
          <a:custGeom>
            <a:avLst/>
            <a:gdLst>
              <a:gd name="connsiteX0" fmla="*/ 438417 w 947842"/>
              <a:gd name="connsiteY0" fmla="*/ 947735 h 947734"/>
              <a:gd name="connsiteX1" fmla="*/ 438417 w 947842"/>
              <a:gd name="connsiteY1" fmla="*/ 656117 h 947734"/>
              <a:gd name="connsiteX2" fmla="*/ 656103 w 947842"/>
              <a:gd name="connsiteY2" fmla="*/ 438521 h 947734"/>
              <a:gd name="connsiteX3" fmla="*/ 947842 w 947842"/>
              <a:gd name="connsiteY3" fmla="*/ 438521 h 947734"/>
              <a:gd name="connsiteX4" fmla="*/ 947842 w 947842"/>
              <a:gd name="connsiteY4" fmla="*/ 0 h 947734"/>
              <a:gd name="connsiteX5" fmla="*/ 509425 w 947842"/>
              <a:gd name="connsiteY5" fmla="*/ 0 h 947734"/>
              <a:gd name="connsiteX6" fmla="*/ 509425 w 947842"/>
              <a:gd name="connsiteY6" fmla="*/ 291237 h 947734"/>
              <a:gd name="connsiteX7" fmla="*/ 291834 w 947842"/>
              <a:gd name="connsiteY7" fmla="*/ 508833 h 947734"/>
              <a:gd name="connsiteX8" fmla="*/ 0 w 947842"/>
              <a:gd name="connsiteY8" fmla="*/ 508833 h 947734"/>
              <a:gd name="connsiteX9" fmla="*/ 0 w 947842"/>
              <a:gd name="connsiteY9" fmla="*/ 947735 h 947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47842" h="947734">
                <a:moveTo>
                  <a:pt x="438417" y="947735"/>
                </a:moveTo>
                <a:lnTo>
                  <a:pt x="438417" y="656117"/>
                </a:lnTo>
                <a:cubicBezTo>
                  <a:pt x="440006" y="536606"/>
                  <a:pt x="536543" y="440109"/>
                  <a:pt x="656103" y="438521"/>
                </a:cubicBezTo>
                <a:lnTo>
                  <a:pt x="947842" y="438521"/>
                </a:lnTo>
                <a:lnTo>
                  <a:pt x="947842" y="0"/>
                </a:lnTo>
                <a:lnTo>
                  <a:pt x="509425" y="0"/>
                </a:lnTo>
                <a:lnTo>
                  <a:pt x="509425" y="291237"/>
                </a:lnTo>
                <a:cubicBezTo>
                  <a:pt x="507937" y="410754"/>
                  <a:pt x="411400" y="507294"/>
                  <a:pt x="291834" y="508833"/>
                </a:cubicBezTo>
                <a:lnTo>
                  <a:pt x="0" y="508833"/>
                </a:lnTo>
                <a:lnTo>
                  <a:pt x="0" y="947735"/>
                </a:lnTo>
                <a:close/>
              </a:path>
            </a:pathLst>
          </a:custGeom>
          <a:gradFill>
            <a:gsLst>
              <a:gs pos="0">
                <a:srgbClr val="00A5F0">
                  <a:alpha val="0"/>
                </a:srgbClr>
              </a:gs>
              <a:gs pos="100000">
                <a:srgbClr val="1B2740">
                  <a:alpha val="73000"/>
                </a:srgbClr>
              </a:gs>
            </a:gsLst>
            <a:lin ang="12600000" scaled="0"/>
          </a:gradFill>
          <a:ln w="951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6203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9657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tx2"/>
            </a:gs>
            <a:gs pos="100000">
              <a:schemeClr val="accent1"/>
            </a:gs>
          </a:gsLst>
          <a:lin ang="13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289;p33">
            <a:extLst>
              <a:ext uri="{FF2B5EF4-FFF2-40B4-BE49-F238E27FC236}">
                <a16:creationId xmlns:a16="http://schemas.microsoft.com/office/drawing/2014/main" id="{954786B7-80C6-254D-B00B-C5ADF50E9FB2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bg1"/>
                </a:solidFill>
                <a:latin typeface="Flexo" pitchFamily="2" charset="0"/>
              </a:rPr>
              <a:t>11</a:t>
            </a:fld>
            <a:endParaRPr lang="en-US" b="1">
              <a:solidFill>
                <a:schemeClr val="bg1"/>
              </a:solidFill>
              <a:latin typeface="Flexo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7B5BB6-9521-8C40-8DA7-0AF03AC403F8}"/>
              </a:ext>
            </a:extLst>
          </p:cNvPr>
          <p:cNvSpPr txBox="1"/>
          <p:nvPr/>
        </p:nvSpPr>
        <p:spPr>
          <a:xfrm>
            <a:off x="966879" y="2190210"/>
            <a:ext cx="53639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-US" sz="3200" dirty="0">
                <a:solidFill>
                  <a:schemeClr val="bg1"/>
                </a:solidFill>
                <a:latin typeface="Flexo" pitchFamily="2" charset="0"/>
              </a:rPr>
              <a:t>Playwright enables </a:t>
            </a:r>
            <a:r>
              <a:rPr lang="en-US" sz="3200" b="1" dirty="0">
                <a:solidFill>
                  <a:schemeClr val="bg1"/>
                </a:solidFill>
                <a:latin typeface="Flexo" pitchFamily="2" charset="0"/>
              </a:rPr>
              <a:t>reliable end-to-end testing </a:t>
            </a:r>
            <a:r>
              <a:rPr lang="en-US" sz="3200" dirty="0">
                <a:solidFill>
                  <a:schemeClr val="bg1"/>
                </a:solidFill>
                <a:latin typeface="Flexo" pitchFamily="2" charset="0"/>
              </a:rPr>
              <a:t>for modern web apps</a:t>
            </a:r>
          </a:p>
        </p:txBody>
      </p:sp>
      <p:grpSp>
        <p:nvGrpSpPr>
          <p:cNvPr id="58" name="Google Shape;290;p33">
            <a:extLst>
              <a:ext uri="{FF2B5EF4-FFF2-40B4-BE49-F238E27FC236}">
                <a16:creationId xmlns:a16="http://schemas.microsoft.com/office/drawing/2014/main" id="{BB0C1EC4-6DAB-FC45-80F9-E9EEA33A099D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59" name="Google Shape;291;p33">
              <a:extLst>
                <a:ext uri="{FF2B5EF4-FFF2-40B4-BE49-F238E27FC236}">
                  <a16:creationId xmlns:a16="http://schemas.microsoft.com/office/drawing/2014/main" id="{D09C2BE7-795A-4049-8EBA-CF0E929322F3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2;p33">
              <a:extLst>
                <a:ext uri="{FF2B5EF4-FFF2-40B4-BE49-F238E27FC236}">
                  <a16:creationId xmlns:a16="http://schemas.microsoft.com/office/drawing/2014/main" id="{84B12C3C-0117-1143-8117-26E6AA159A3A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3;p33">
              <a:extLst>
                <a:ext uri="{FF2B5EF4-FFF2-40B4-BE49-F238E27FC236}">
                  <a16:creationId xmlns:a16="http://schemas.microsoft.com/office/drawing/2014/main" id="{CFEC3AB8-2B91-D345-9D32-524D7F26EBEF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4;p33">
              <a:extLst>
                <a:ext uri="{FF2B5EF4-FFF2-40B4-BE49-F238E27FC236}">
                  <a16:creationId xmlns:a16="http://schemas.microsoft.com/office/drawing/2014/main" id="{EAD359AD-938C-FB4E-9C8E-2B23ECA68187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5;p33">
              <a:extLst>
                <a:ext uri="{FF2B5EF4-FFF2-40B4-BE49-F238E27FC236}">
                  <a16:creationId xmlns:a16="http://schemas.microsoft.com/office/drawing/2014/main" id="{1FDD495A-19EA-8147-96B9-0DB32803712D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96;p33">
              <a:extLst>
                <a:ext uri="{FF2B5EF4-FFF2-40B4-BE49-F238E27FC236}">
                  <a16:creationId xmlns:a16="http://schemas.microsoft.com/office/drawing/2014/main" id="{A93746DB-C3F4-6C45-96E7-4BD8CFDE3DD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97;p33">
              <a:extLst>
                <a:ext uri="{FF2B5EF4-FFF2-40B4-BE49-F238E27FC236}">
                  <a16:creationId xmlns:a16="http://schemas.microsoft.com/office/drawing/2014/main" id="{4BA7CBAA-F44D-4147-B1E9-DBD9536CA8C7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98;p33">
              <a:extLst>
                <a:ext uri="{FF2B5EF4-FFF2-40B4-BE49-F238E27FC236}">
                  <a16:creationId xmlns:a16="http://schemas.microsoft.com/office/drawing/2014/main" id="{CE7BAB52-ED5D-9C4A-9231-383C979723B4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99;p33">
              <a:extLst>
                <a:ext uri="{FF2B5EF4-FFF2-40B4-BE49-F238E27FC236}">
                  <a16:creationId xmlns:a16="http://schemas.microsoft.com/office/drawing/2014/main" id="{C0C086F5-DA71-7448-92B4-F7108D3672BF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00;p33">
              <a:extLst>
                <a:ext uri="{FF2B5EF4-FFF2-40B4-BE49-F238E27FC236}">
                  <a16:creationId xmlns:a16="http://schemas.microsoft.com/office/drawing/2014/main" id="{7EBE33E2-8F18-FC4D-8F13-9983BED004C9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01;p33">
              <a:extLst>
                <a:ext uri="{FF2B5EF4-FFF2-40B4-BE49-F238E27FC236}">
                  <a16:creationId xmlns:a16="http://schemas.microsoft.com/office/drawing/2014/main" id="{D3642BDF-07AE-214A-9711-8A2EC03EE49D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02;p33">
              <a:extLst>
                <a:ext uri="{FF2B5EF4-FFF2-40B4-BE49-F238E27FC236}">
                  <a16:creationId xmlns:a16="http://schemas.microsoft.com/office/drawing/2014/main" id="{629A20CD-73D5-F24F-98CE-9F22CBAD196A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03;p33">
              <a:extLst>
                <a:ext uri="{FF2B5EF4-FFF2-40B4-BE49-F238E27FC236}">
                  <a16:creationId xmlns:a16="http://schemas.microsoft.com/office/drawing/2014/main" id="{B92822CC-B661-DB44-B465-7664F4D99009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04;p33">
              <a:extLst>
                <a:ext uri="{FF2B5EF4-FFF2-40B4-BE49-F238E27FC236}">
                  <a16:creationId xmlns:a16="http://schemas.microsoft.com/office/drawing/2014/main" id="{3AE0C0DE-03D1-F649-89D5-12ECF7B97AE7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05;p33">
              <a:extLst>
                <a:ext uri="{FF2B5EF4-FFF2-40B4-BE49-F238E27FC236}">
                  <a16:creationId xmlns:a16="http://schemas.microsoft.com/office/drawing/2014/main" id="{BBA9643C-22DF-524B-B270-7B16E98C3040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06;p33">
              <a:extLst>
                <a:ext uri="{FF2B5EF4-FFF2-40B4-BE49-F238E27FC236}">
                  <a16:creationId xmlns:a16="http://schemas.microsoft.com/office/drawing/2014/main" id="{046576DB-91C4-6B4F-8627-CF5BA7467DC1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07;p33">
              <a:extLst>
                <a:ext uri="{FF2B5EF4-FFF2-40B4-BE49-F238E27FC236}">
                  <a16:creationId xmlns:a16="http://schemas.microsoft.com/office/drawing/2014/main" id="{C8F20A49-D720-654A-81B2-00733A2E0A7A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08;p33">
              <a:extLst>
                <a:ext uri="{FF2B5EF4-FFF2-40B4-BE49-F238E27FC236}">
                  <a16:creationId xmlns:a16="http://schemas.microsoft.com/office/drawing/2014/main" id="{C9A9BC16-A411-5C4E-A75A-D06D8804306A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09;p33">
              <a:extLst>
                <a:ext uri="{FF2B5EF4-FFF2-40B4-BE49-F238E27FC236}">
                  <a16:creationId xmlns:a16="http://schemas.microsoft.com/office/drawing/2014/main" id="{B92F39B6-CE70-F94D-88C2-9D5194D1479C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10;p33">
              <a:extLst>
                <a:ext uri="{FF2B5EF4-FFF2-40B4-BE49-F238E27FC236}">
                  <a16:creationId xmlns:a16="http://schemas.microsoft.com/office/drawing/2014/main" id="{2F9D175A-082B-154D-AB24-5F99B48E10AF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11;p33">
              <a:extLst>
                <a:ext uri="{FF2B5EF4-FFF2-40B4-BE49-F238E27FC236}">
                  <a16:creationId xmlns:a16="http://schemas.microsoft.com/office/drawing/2014/main" id="{09469D01-E0CD-244D-8D51-949B8FFB8134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12;p33">
              <a:extLst>
                <a:ext uri="{FF2B5EF4-FFF2-40B4-BE49-F238E27FC236}">
                  <a16:creationId xmlns:a16="http://schemas.microsoft.com/office/drawing/2014/main" id="{9AF5FCA0-3EF4-CF4D-91CF-AED8761D131F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13;p33">
              <a:extLst>
                <a:ext uri="{FF2B5EF4-FFF2-40B4-BE49-F238E27FC236}">
                  <a16:creationId xmlns:a16="http://schemas.microsoft.com/office/drawing/2014/main" id="{899321B0-C80E-134E-ACD3-EBF2F5027D94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14;p33">
              <a:extLst>
                <a:ext uri="{FF2B5EF4-FFF2-40B4-BE49-F238E27FC236}">
                  <a16:creationId xmlns:a16="http://schemas.microsoft.com/office/drawing/2014/main" id="{1C07E6A1-58C6-104E-9737-21F92D180083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15;p33">
              <a:extLst>
                <a:ext uri="{FF2B5EF4-FFF2-40B4-BE49-F238E27FC236}">
                  <a16:creationId xmlns:a16="http://schemas.microsoft.com/office/drawing/2014/main" id="{03BBB846-28D1-D746-B5A7-E33D32465B46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16;p33">
              <a:extLst>
                <a:ext uri="{FF2B5EF4-FFF2-40B4-BE49-F238E27FC236}">
                  <a16:creationId xmlns:a16="http://schemas.microsoft.com/office/drawing/2014/main" id="{9E208379-F672-DD42-9759-DAD0E89B42C9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17;p33">
              <a:extLst>
                <a:ext uri="{FF2B5EF4-FFF2-40B4-BE49-F238E27FC236}">
                  <a16:creationId xmlns:a16="http://schemas.microsoft.com/office/drawing/2014/main" id="{92B1C202-DC4D-2C4C-B322-7DAAA0B4A6E8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18;p33">
              <a:extLst>
                <a:ext uri="{FF2B5EF4-FFF2-40B4-BE49-F238E27FC236}">
                  <a16:creationId xmlns:a16="http://schemas.microsoft.com/office/drawing/2014/main" id="{95FA6C50-7DC4-3143-B994-38F52621051D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55BE2E81-A9D5-144F-8CE3-0126CC995611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Flexo" pitchFamily="2" charset="0"/>
              </a:rPr>
              <a:t>What is Playwright?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896460-B308-E74A-B27A-D62287CD8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308369" y="4926852"/>
            <a:ext cx="7306239" cy="146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850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12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7C9999-5607-E940-A667-AAD38C7F5E7A}"/>
              </a:ext>
            </a:extLst>
          </p:cNvPr>
          <p:cNvSpPr txBox="1"/>
          <p:nvPr/>
        </p:nvSpPr>
        <p:spPr>
          <a:xfrm>
            <a:off x="926693" y="2046493"/>
            <a:ext cx="5664642" cy="2267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3200" dirty="0">
                <a:solidFill>
                  <a:schemeClr val="tx2"/>
                </a:solidFill>
                <a:latin typeface="Flexo" pitchFamily="2" charset="0"/>
              </a:rPr>
              <a:t>What state are we expecting our tests to start to help with speed!</a:t>
            </a:r>
          </a:p>
          <a:p>
            <a:pPr lvl="0">
              <a:spcAft>
                <a:spcPts val="1600"/>
              </a:spcAft>
            </a:pPr>
            <a:endParaRPr lang="en-US" sz="3200" dirty="0">
              <a:solidFill>
                <a:schemeClr val="tx2"/>
              </a:solidFill>
              <a:latin typeface="Flexo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8ABE6D-E6CB-7241-ACF2-7C4104C3D243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Default State</a:t>
            </a:r>
          </a:p>
        </p:txBody>
      </p:sp>
      <p:sp>
        <p:nvSpPr>
          <p:cNvPr id="52" name="Google Shape;134;p5">
            <a:extLst>
              <a:ext uri="{FF2B5EF4-FFF2-40B4-BE49-F238E27FC236}">
                <a16:creationId xmlns:a16="http://schemas.microsoft.com/office/drawing/2014/main" id="{13523132-7A1E-D04C-9818-A6F5DDA091AB}"/>
              </a:ext>
            </a:extLst>
          </p:cNvPr>
          <p:cNvSpPr/>
          <p:nvPr/>
        </p:nvSpPr>
        <p:spPr>
          <a:xfrm>
            <a:off x="1412086" y="386005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Playwright config TOP 4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</a:t>
            </a:r>
            <a:r>
              <a:rPr lang="en-US" sz="2400" dirty="0" err="1">
                <a:solidFill>
                  <a:srgbClr val="2F4065"/>
                </a:solidFill>
                <a:latin typeface="Flexo" pitchFamily="2" charset="0"/>
                <a:sym typeface="Proxima Nova"/>
              </a:rPr>
              <a:t>globalSetup.ts</a:t>
            </a: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overview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Environment variables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85" name="Google Shape;289;p33">
            <a:extLst>
              <a:ext uri="{FF2B5EF4-FFF2-40B4-BE49-F238E27FC236}">
                <a16:creationId xmlns:a16="http://schemas.microsoft.com/office/drawing/2014/main" id="{CB73ABE0-58D1-7B40-AB45-CB8465D4AB20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6" name="Google Shape;290;p33">
            <a:extLst>
              <a:ext uri="{FF2B5EF4-FFF2-40B4-BE49-F238E27FC236}">
                <a16:creationId xmlns:a16="http://schemas.microsoft.com/office/drawing/2014/main" id="{CA49C4F2-569F-CD4D-AFC7-8327B5431FAD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87" name="Google Shape;291;p33">
              <a:extLst>
                <a:ext uri="{FF2B5EF4-FFF2-40B4-BE49-F238E27FC236}">
                  <a16:creationId xmlns:a16="http://schemas.microsoft.com/office/drawing/2014/main" id="{BC7B8796-7FE0-E44A-AFAE-FED72A897CF3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92;p33">
              <a:extLst>
                <a:ext uri="{FF2B5EF4-FFF2-40B4-BE49-F238E27FC236}">
                  <a16:creationId xmlns:a16="http://schemas.microsoft.com/office/drawing/2014/main" id="{2B0C795A-037C-734A-867D-B6E888C86F0F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3;p33">
              <a:extLst>
                <a:ext uri="{FF2B5EF4-FFF2-40B4-BE49-F238E27FC236}">
                  <a16:creationId xmlns:a16="http://schemas.microsoft.com/office/drawing/2014/main" id="{1AFEFEDF-AE8E-3B44-8D87-4DD1B28F1051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4;p33">
              <a:extLst>
                <a:ext uri="{FF2B5EF4-FFF2-40B4-BE49-F238E27FC236}">
                  <a16:creationId xmlns:a16="http://schemas.microsoft.com/office/drawing/2014/main" id="{41CACF3F-5E61-434F-99B6-CE7C591809B9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5;p33">
              <a:extLst>
                <a:ext uri="{FF2B5EF4-FFF2-40B4-BE49-F238E27FC236}">
                  <a16:creationId xmlns:a16="http://schemas.microsoft.com/office/drawing/2014/main" id="{994784A6-85F6-1246-B9FC-31FA020CEE9E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6;p33">
              <a:extLst>
                <a:ext uri="{FF2B5EF4-FFF2-40B4-BE49-F238E27FC236}">
                  <a16:creationId xmlns:a16="http://schemas.microsoft.com/office/drawing/2014/main" id="{5124C5AD-ABC7-F240-8A0A-7E9B3C50084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7;p33">
              <a:extLst>
                <a:ext uri="{FF2B5EF4-FFF2-40B4-BE49-F238E27FC236}">
                  <a16:creationId xmlns:a16="http://schemas.microsoft.com/office/drawing/2014/main" id="{EDD9166F-D5E6-014C-93DC-465B5F37F800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8;p33">
              <a:extLst>
                <a:ext uri="{FF2B5EF4-FFF2-40B4-BE49-F238E27FC236}">
                  <a16:creationId xmlns:a16="http://schemas.microsoft.com/office/drawing/2014/main" id="{5F119738-BE5E-CE4A-B5F3-B12BB3E4DBCF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9;p33">
              <a:extLst>
                <a:ext uri="{FF2B5EF4-FFF2-40B4-BE49-F238E27FC236}">
                  <a16:creationId xmlns:a16="http://schemas.microsoft.com/office/drawing/2014/main" id="{AEB130F6-A353-4544-ACE1-D4D97CFD4274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00;p33">
              <a:extLst>
                <a:ext uri="{FF2B5EF4-FFF2-40B4-BE49-F238E27FC236}">
                  <a16:creationId xmlns:a16="http://schemas.microsoft.com/office/drawing/2014/main" id="{03CA5D44-84C8-6E4E-B9CD-1C42ACE93A95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01;p33">
              <a:extLst>
                <a:ext uri="{FF2B5EF4-FFF2-40B4-BE49-F238E27FC236}">
                  <a16:creationId xmlns:a16="http://schemas.microsoft.com/office/drawing/2014/main" id="{40AECEB9-7EC6-C646-8108-9A3E9FEEC2C3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02;p33">
              <a:extLst>
                <a:ext uri="{FF2B5EF4-FFF2-40B4-BE49-F238E27FC236}">
                  <a16:creationId xmlns:a16="http://schemas.microsoft.com/office/drawing/2014/main" id="{8733D1FE-6C61-8148-9C14-3642E5B5503F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03;p33">
              <a:extLst>
                <a:ext uri="{FF2B5EF4-FFF2-40B4-BE49-F238E27FC236}">
                  <a16:creationId xmlns:a16="http://schemas.microsoft.com/office/drawing/2014/main" id="{4DB57B5B-F705-8147-9846-A963C6DC1E5C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04;p33">
              <a:extLst>
                <a:ext uri="{FF2B5EF4-FFF2-40B4-BE49-F238E27FC236}">
                  <a16:creationId xmlns:a16="http://schemas.microsoft.com/office/drawing/2014/main" id="{69A55AEF-2CC6-DE46-B4AE-67E5564F439C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05;p33">
              <a:extLst>
                <a:ext uri="{FF2B5EF4-FFF2-40B4-BE49-F238E27FC236}">
                  <a16:creationId xmlns:a16="http://schemas.microsoft.com/office/drawing/2014/main" id="{4694FAFC-55E9-1046-8BE2-D0857742094D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6;p33">
              <a:extLst>
                <a:ext uri="{FF2B5EF4-FFF2-40B4-BE49-F238E27FC236}">
                  <a16:creationId xmlns:a16="http://schemas.microsoft.com/office/drawing/2014/main" id="{2610DF4F-BA40-984B-B464-F232C9C71A4A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7;p33">
              <a:extLst>
                <a:ext uri="{FF2B5EF4-FFF2-40B4-BE49-F238E27FC236}">
                  <a16:creationId xmlns:a16="http://schemas.microsoft.com/office/drawing/2014/main" id="{89481C53-5625-DA49-A21E-8CB876CDFC69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08;p33">
              <a:extLst>
                <a:ext uri="{FF2B5EF4-FFF2-40B4-BE49-F238E27FC236}">
                  <a16:creationId xmlns:a16="http://schemas.microsoft.com/office/drawing/2014/main" id="{18A40123-3335-C24A-843F-26119771A0B5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09;p33">
              <a:extLst>
                <a:ext uri="{FF2B5EF4-FFF2-40B4-BE49-F238E27FC236}">
                  <a16:creationId xmlns:a16="http://schemas.microsoft.com/office/drawing/2014/main" id="{9CA13775-749C-9947-BC4A-0BFE6CFCCBD9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0;p33">
              <a:extLst>
                <a:ext uri="{FF2B5EF4-FFF2-40B4-BE49-F238E27FC236}">
                  <a16:creationId xmlns:a16="http://schemas.microsoft.com/office/drawing/2014/main" id="{C0A4F60D-1478-294D-9570-ED972181A174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1;p33">
              <a:extLst>
                <a:ext uri="{FF2B5EF4-FFF2-40B4-BE49-F238E27FC236}">
                  <a16:creationId xmlns:a16="http://schemas.microsoft.com/office/drawing/2014/main" id="{28880BDA-D339-9F4D-B565-ED723BCA825A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2;p33">
              <a:extLst>
                <a:ext uri="{FF2B5EF4-FFF2-40B4-BE49-F238E27FC236}">
                  <a16:creationId xmlns:a16="http://schemas.microsoft.com/office/drawing/2014/main" id="{E03AEBDE-8DCA-4842-A8D1-DA7C0E3C2490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3;p33">
              <a:extLst>
                <a:ext uri="{FF2B5EF4-FFF2-40B4-BE49-F238E27FC236}">
                  <a16:creationId xmlns:a16="http://schemas.microsoft.com/office/drawing/2014/main" id="{25A56968-2114-4A4B-8B9B-F86979C1339B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4;p33">
              <a:extLst>
                <a:ext uri="{FF2B5EF4-FFF2-40B4-BE49-F238E27FC236}">
                  <a16:creationId xmlns:a16="http://schemas.microsoft.com/office/drawing/2014/main" id="{E47D8FF2-ACD6-6544-9335-400C52CFA9CD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5;p33">
              <a:extLst>
                <a:ext uri="{FF2B5EF4-FFF2-40B4-BE49-F238E27FC236}">
                  <a16:creationId xmlns:a16="http://schemas.microsoft.com/office/drawing/2014/main" id="{3CF91254-E1AD-DF42-AD82-6BB92658A088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;p33">
              <a:extLst>
                <a:ext uri="{FF2B5EF4-FFF2-40B4-BE49-F238E27FC236}">
                  <a16:creationId xmlns:a16="http://schemas.microsoft.com/office/drawing/2014/main" id="{0A983B20-6B73-854F-9C60-90058D9F32F7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7;p33">
              <a:extLst>
                <a:ext uri="{FF2B5EF4-FFF2-40B4-BE49-F238E27FC236}">
                  <a16:creationId xmlns:a16="http://schemas.microsoft.com/office/drawing/2014/main" id="{857CC55B-13B4-A840-9D85-4DEB826E66DC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8;p33">
              <a:extLst>
                <a:ext uri="{FF2B5EF4-FFF2-40B4-BE49-F238E27FC236}">
                  <a16:creationId xmlns:a16="http://schemas.microsoft.com/office/drawing/2014/main" id="{1074AB10-6590-A84F-AA09-AADE8786E761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80027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D4068"/>
            </a:gs>
            <a:gs pos="99000">
              <a:srgbClr val="00A5F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7D0EA59-2067-1940-9E02-C514CA5999BD}"/>
              </a:ext>
            </a:extLst>
          </p:cNvPr>
          <p:cNvSpPr txBox="1"/>
          <p:nvPr/>
        </p:nvSpPr>
        <p:spPr>
          <a:xfrm>
            <a:off x="670365" y="3101379"/>
            <a:ext cx="4626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DEMO</a:t>
            </a:r>
          </a:p>
        </p:txBody>
      </p:sp>
      <p:grpSp>
        <p:nvGrpSpPr>
          <p:cNvPr id="34" name="Google Shape;168;p26">
            <a:extLst>
              <a:ext uri="{FF2B5EF4-FFF2-40B4-BE49-F238E27FC236}">
                <a16:creationId xmlns:a16="http://schemas.microsoft.com/office/drawing/2014/main" id="{41A72483-945B-6D46-80B3-0D1ECA6D2600}"/>
              </a:ext>
            </a:extLst>
          </p:cNvPr>
          <p:cNvGrpSpPr/>
          <p:nvPr/>
        </p:nvGrpSpPr>
        <p:grpSpPr>
          <a:xfrm>
            <a:off x="7015777" y="1769757"/>
            <a:ext cx="5011568" cy="4809645"/>
            <a:chOff x="3512637" y="-432878"/>
            <a:chExt cx="5312241" cy="5098203"/>
          </a:xfrm>
        </p:grpSpPr>
        <p:sp>
          <p:nvSpPr>
            <p:cNvPr id="35" name="Google Shape;169;p26">
              <a:extLst>
                <a:ext uri="{FF2B5EF4-FFF2-40B4-BE49-F238E27FC236}">
                  <a16:creationId xmlns:a16="http://schemas.microsoft.com/office/drawing/2014/main" id="{7BE4B3A3-9479-FB45-A76E-87C7217D8B0F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;p26">
              <a:extLst>
                <a:ext uri="{FF2B5EF4-FFF2-40B4-BE49-F238E27FC236}">
                  <a16:creationId xmlns:a16="http://schemas.microsoft.com/office/drawing/2014/main" id="{3B557754-7B51-6C45-B40F-B2EDAAE6CFBB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1;p26">
              <a:extLst>
                <a:ext uri="{FF2B5EF4-FFF2-40B4-BE49-F238E27FC236}">
                  <a16:creationId xmlns:a16="http://schemas.microsoft.com/office/drawing/2014/main" id="{FDED41D9-1A82-C44D-952B-38A4847A2B22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;p26">
              <a:extLst>
                <a:ext uri="{FF2B5EF4-FFF2-40B4-BE49-F238E27FC236}">
                  <a16:creationId xmlns:a16="http://schemas.microsoft.com/office/drawing/2014/main" id="{26872AFC-9D2D-7A4B-B97E-8969CBB53E08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;p26">
              <a:extLst>
                <a:ext uri="{FF2B5EF4-FFF2-40B4-BE49-F238E27FC236}">
                  <a16:creationId xmlns:a16="http://schemas.microsoft.com/office/drawing/2014/main" id="{89921182-6935-EA45-A4C4-DE5AAE25BA70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4;p26">
              <a:extLst>
                <a:ext uri="{FF2B5EF4-FFF2-40B4-BE49-F238E27FC236}">
                  <a16:creationId xmlns:a16="http://schemas.microsoft.com/office/drawing/2014/main" id="{BD11B280-F2E2-2E48-9B8B-C07E9B0E4E03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5;p26">
              <a:extLst>
                <a:ext uri="{FF2B5EF4-FFF2-40B4-BE49-F238E27FC236}">
                  <a16:creationId xmlns:a16="http://schemas.microsoft.com/office/drawing/2014/main" id="{9F35B3DC-5778-AA49-9D55-B4F374FD1C30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6;p26">
              <a:extLst>
                <a:ext uri="{FF2B5EF4-FFF2-40B4-BE49-F238E27FC236}">
                  <a16:creationId xmlns:a16="http://schemas.microsoft.com/office/drawing/2014/main" id="{E189E647-2C9B-8843-80FA-EA3DD7E02530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;p26">
              <a:extLst>
                <a:ext uri="{FF2B5EF4-FFF2-40B4-BE49-F238E27FC236}">
                  <a16:creationId xmlns:a16="http://schemas.microsoft.com/office/drawing/2014/main" id="{A4B8FE52-C393-9445-8EB6-853BB01B7430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;p26">
              <a:extLst>
                <a:ext uri="{FF2B5EF4-FFF2-40B4-BE49-F238E27FC236}">
                  <a16:creationId xmlns:a16="http://schemas.microsoft.com/office/drawing/2014/main" id="{5823FFFE-257F-0E47-B289-5274628D4FCD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9;p26">
              <a:extLst>
                <a:ext uri="{FF2B5EF4-FFF2-40B4-BE49-F238E27FC236}">
                  <a16:creationId xmlns:a16="http://schemas.microsoft.com/office/drawing/2014/main" id="{B9C303A9-9B0A-DD43-AF55-A83FFAD8A8B2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0;p26">
              <a:extLst>
                <a:ext uri="{FF2B5EF4-FFF2-40B4-BE49-F238E27FC236}">
                  <a16:creationId xmlns:a16="http://schemas.microsoft.com/office/drawing/2014/main" id="{F7E42B1C-07E9-0446-BEE3-FCAF220EB758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1;p26">
              <a:extLst>
                <a:ext uri="{FF2B5EF4-FFF2-40B4-BE49-F238E27FC236}">
                  <a16:creationId xmlns:a16="http://schemas.microsoft.com/office/drawing/2014/main" id="{CF65D29F-4FD3-8A49-AF68-55F021025DB4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;p26">
              <a:extLst>
                <a:ext uri="{FF2B5EF4-FFF2-40B4-BE49-F238E27FC236}">
                  <a16:creationId xmlns:a16="http://schemas.microsoft.com/office/drawing/2014/main" id="{3FD7F7C8-CE3A-594F-AB7E-E133129CC5EA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3;p26">
              <a:extLst>
                <a:ext uri="{FF2B5EF4-FFF2-40B4-BE49-F238E27FC236}">
                  <a16:creationId xmlns:a16="http://schemas.microsoft.com/office/drawing/2014/main" id="{F0D43512-670E-0A44-B546-CB60407F479E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4;p26">
              <a:extLst>
                <a:ext uri="{FF2B5EF4-FFF2-40B4-BE49-F238E27FC236}">
                  <a16:creationId xmlns:a16="http://schemas.microsoft.com/office/drawing/2014/main" id="{53E14EA3-20E1-7F41-96DD-7DFC5ECB3897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5;p26">
              <a:extLst>
                <a:ext uri="{FF2B5EF4-FFF2-40B4-BE49-F238E27FC236}">
                  <a16:creationId xmlns:a16="http://schemas.microsoft.com/office/drawing/2014/main" id="{958C3FCF-E891-FA4D-A0A7-2812929290E6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6;p26">
              <a:extLst>
                <a:ext uri="{FF2B5EF4-FFF2-40B4-BE49-F238E27FC236}">
                  <a16:creationId xmlns:a16="http://schemas.microsoft.com/office/drawing/2014/main" id="{9C68E3C5-9057-C548-B02B-CFDC80056B2A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7;p26">
              <a:extLst>
                <a:ext uri="{FF2B5EF4-FFF2-40B4-BE49-F238E27FC236}">
                  <a16:creationId xmlns:a16="http://schemas.microsoft.com/office/drawing/2014/main" id="{C1295432-F623-BE4E-9353-00B7A91B332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8;p26">
              <a:extLst>
                <a:ext uri="{FF2B5EF4-FFF2-40B4-BE49-F238E27FC236}">
                  <a16:creationId xmlns:a16="http://schemas.microsoft.com/office/drawing/2014/main" id="{E684338E-3E23-7F41-B3EC-EB42B007EE62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9;p26">
              <a:extLst>
                <a:ext uri="{FF2B5EF4-FFF2-40B4-BE49-F238E27FC236}">
                  <a16:creationId xmlns:a16="http://schemas.microsoft.com/office/drawing/2014/main" id="{9A58B0D5-851D-8241-BAD1-DA6A5FF3ED2E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0;p26">
              <a:extLst>
                <a:ext uri="{FF2B5EF4-FFF2-40B4-BE49-F238E27FC236}">
                  <a16:creationId xmlns:a16="http://schemas.microsoft.com/office/drawing/2014/main" id="{A0CE91E4-B9EE-E64D-A299-520CB3A14B33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1;p26">
              <a:extLst>
                <a:ext uri="{FF2B5EF4-FFF2-40B4-BE49-F238E27FC236}">
                  <a16:creationId xmlns:a16="http://schemas.microsoft.com/office/drawing/2014/main" id="{C3BD4BEA-1CE2-0547-908B-D6AA19A7217A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2;p26">
              <a:extLst>
                <a:ext uri="{FF2B5EF4-FFF2-40B4-BE49-F238E27FC236}">
                  <a16:creationId xmlns:a16="http://schemas.microsoft.com/office/drawing/2014/main" id="{CC946BB8-0FD3-EF40-B149-3237C44B09BD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3;p26">
              <a:extLst>
                <a:ext uri="{FF2B5EF4-FFF2-40B4-BE49-F238E27FC236}">
                  <a16:creationId xmlns:a16="http://schemas.microsoft.com/office/drawing/2014/main" id="{AE47156D-8C98-6443-A790-C728445242F6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;p26">
              <a:extLst>
                <a:ext uri="{FF2B5EF4-FFF2-40B4-BE49-F238E27FC236}">
                  <a16:creationId xmlns:a16="http://schemas.microsoft.com/office/drawing/2014/main" id="{B5D15B23-1774-1D41-A97D-6968E96AD703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5;p26">
              <a:extLst>
                <a:ext uri="{FF2B5EF4-FFF2-40B4-BE49-F238E27FC236}">
                  <a16:creationId xmlns:a16="http://schemas.microsoft.com/office/drawing/2014/main" id="{8C83DB11-F502-454F-8F66-DB9C3D823FBB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96;p26">
              <a:extLst>
                <a:ext uri="{FF2B5EF4-FFF2-40B4-BE49-F238E27FC236}">
                  <a16:creationId xmlns:a16="http://schemas.microsoft.com/office/drawing/2014/main" id="{036F6F0E-B184-F04C-AD36-C0B67C9BAFEE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7;p26">
              <a:extLst>
                <a:ext uri="{FF2B5EF4-FFF2-40B4-BE49-F238E27FC236}">
                  <a16:creationId xmlns:a16="http://schemas.microsoft.com/office/drawing/2014/main" id="{DB62D06F-4A64-E941-851F-D61DDD9A5CCE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8;p26">
              <a:extLst>
                <a:ext uri="{FF2B5EF4-FFF2-40B4-BE49-F238E27FC236}">
                  <a16:creationId xmlns:a16="http://schemas.microsoft.com/office/drawing/2014/main" id="{D6544112-09E2-3540-BDDC-4497CC1295E3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9;p26">
              <a:extLst>
                <a:ext uri="{FF2B5EF4-FFF2-40B4-BE49-F238E27FC236}">
                  <a16:creationId xmlns:a16="http://schemas.microsoft.com/office/drawing/2014/main" id="{A786EEEA-3BD3-0444-8409-96F77C1704DC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0;p26">
              <a:extLst>
                <a:ext uri="{FF2B5EF4-FFF2-40B4-BE49-F238E27FC236}">
                  <a16:creationId xmlns:a16="http://schemas.microsoft.com/office/drawing/2014/main" id="{F5DE36C7-9262-5840-B188-3537078B7EBE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1;p26">
              <a:extLst>
                <a:ext uri="{FF2B5EF4-FFF2-40B4-BE49-F238E27FC236}">
                  <a16:creationId xmlns:a16="http://schemas.microsoft.com/office/drawing/2014/main" id="{0400FDB9-B47C-EF48-A939-8CED193396D8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2;p26">
              <a:extLst>
                <a:ext uri="{FF2B5EF4-FFF2-40B4-BE49-F238E27FC236}">
                  <a16:creationId xmlns:a16="http://schemas.microsoft.com/office/drawing/2014/main" id="{4B1B2B14-8B41-334C-BE88-CEBCEA574D88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3;p26">
              <a:extLst>
                <a:ext uri="{FF2B5EF4-FFF2-40B4-BE49-F238E27FC236}">
                  <a16:creationId xmlns:a16="http://schemas.microsoft.com/office/drawing/2014/main" id="{26F6BBCD-47FE-394A-812D-0CC8DA4AE151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4;p26">
              <a:extLst>
                <a:ext uri="{FF2B5EF4-FFF2-40B4-BE49-F238E27FC236}">
                  <a16:creationId xmlns:a16="http://schemas.microsoft.com/office/drawing/2014/main" id="{675C963F-EB17-7946-A3AD-068B4305EB0F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;p26">
              <a:extLst>
                <a:ext uri="{FF2B5EF4-FFF2-40B4-BE49-F238E27FC236}">
                  <a16:creationId xmlns:a16="http://schemas.microsoft.com/office/drawing/2014/main" id="{081FFB9E-E5AD-1348-A7C8-CD6B373B83E3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;p26">
              <a:extLst>
                <a:ext uri="{FF2B5EF4-FFF2-40B4-BE49-F238E27FC236}">
                  <a16:creationId xmlns:a16="http://schemas.microsoft.com/office/drawing/2014/main" id="{7575B25F-4C44-334C-A9E6-35318342933B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7;p26">
              <a:extLst>
                <a:ext uri="{FF2B5EF4-FFF2-40B4-BE49-F238E27FC236}">
                  <a16:creationId xmlns:a16="http://schemas.microsoft.com/office/drawing/2014/main" id="{F8A723F6-963F-1A4D-81FD-1451EE34F798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8;p26">
              <a:extLst>
                <a:ext uri="{FF2B5EF4-FFF2-40B4-BE49-F238E27FC236}">
                  <a16:creationId xmlns:a16="http://schemas.microsoft.com/office/drawing/2014/main" id="{DBA0BB4F-3FE9-4A4E-B255-3E7B33778250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9;p26">
              <a:extLst>
                <a:ext uri="{FF2B5EF4-FFF2-40B4-BE49-F238E27FC236}">
                  <a16:creationId xmlns:a16="http://schemas.microsoft.com/office/drawing/2014/main" id="{5208A782-6649-3341-88BD-5297348C46B5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0;p26">
              <a:extLst>
                <a:ext uri="{FF2B5EF4-FFF2-40B4-BE49-F238E27FC236}">
                  <a16:creationId xmlns:a16="http://schemas.microsoft.com/office/drawing/2014/main" id="{59B3C835-20AF-F147-BD5D-B26E41C1AE97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1;p26">
              <a:extLst>
                <a:ext uri="{FF2B5EF4-FFF2-40B4-BE49-F238E27FC236}">
                  <a16:creationId xmlns:a16="http://schemas.microsoft.com/office/drawing/2014/main" id="{33E054B5-B886-2044-A9BF-E01BBC2A08B7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2;p26">
              <a:extLst>
                <a:ext uri="{FF2B5EF4-FFF2-40B4-BE49-F238E27FC236}">
                  <a16:creationId xmlns:a16="http://schemas.microsoft.com/office/drawing/2014/main" id="{BFC5B7E0-EC79-F342-ABDD-A0FE278F28ED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3;p26">
              <a:extLst>
                <a:ext uri="{FF2B5EF4-FFF2-40B4-BE49-F238E27FC236}">
                  <a16:creationId xmlns:a16="http://schemas.microsoft.com/office/drawing/2014/main" id="{A7A88737-FAA6-8444-A89A-DB23F61C34B4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4;p26">
              <a:extLst>
                <a:ext uri="{FF2B5EF4-FFF2-40B4-BE49-F238E27FC236}">
                  <a16:creationId xmlns:a16="http://schemas.microsoft.com/office/drawing/2014/main" id="{419D91EA-C68D-194E-AC1E-ECF419B96875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5;p26">
              <a:extLst>
                <a:ext uri="{FF2B5EF4-FFF2-40B4-BE49-F238E27FC236}">
                  <a16:creationId xmlns:a16="http://schemas.microsoft.com/office/drawing/2014/main" id="{AADFE13B-18AF-8E44-B54C-47B067BACD4D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;p26">
              <a:extLst>
                <a:ext uri="{FF2B5EF4-FFF2-40B4-BE49-F238E27FC236}">
                  <a16:creationId xmlns:a16="http://schemas.microsoft.com/office/drawing/2014/main" id="{1D50E5C8-6A0E-DF4C-95D4-0681FEF6F91A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;p26">
              <a:extLst>
                <a:ext uri="{FF2B5EF4-FFF2-40B4-BE49-F238E27FC236}">
                  <a16:creationId xmlns:a16="http://schemas.microsoft.com/office/drawing/2014/main" id="{752622A3-3F1F-8B45-94AA-AE915FC4381B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8;p26">
              <a:extLst>
                <a:ext uri="{FF2B5EF4-FFF2-40B4-BE49-F238E27FC236}">
                  <a16:creationId xmlns:a16="http://schemas.microsoft.com/office/drawing/2014/main" id="{91286741-D410-264E-9836-8DA16AF5AE49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9;p26">
              <a:extLst>
                <a:ext uri="{FF2B5EF4-FFF2-40B4-BE49-F238E27FC236}">
                  <a16:creationId xmlns:a16="http://schemas.microsoft.com/office/drawing/2014/main" id="{8517945D-B456-AA43-85BA-787D4F46CDC2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0;p26">
              <a:extLst>
                <a:ext uri="{FF2B5EF4-FFF2-40B4-BE49-F238E27FC236}">
                  <a16:creationId xmlns:a16="http://schemas.microsoft.com/office/drawing/2014/main" id="{C7767EDE-0905-5B45-A23B-40C1CC541555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1;p26">
              <a:extLst>
                <a:ext uri="{FF2B5EF4-FFF2-40B4-BE49-F238E27FC236}">
                  <a16:creationId xmlns:a16="http://schemas.microsoft.com/office/drawing/2014/main" id="{4F1961B9-0D7D-F543-839C-E867C5173705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raphic 7">
            <a:extLst>
              <a:ext uri="{FF2B5EF4-FFF2-40B4-BE49-F238E27FC236}">
                <a16:creationId xmlns:a16="http://schemas.microsoft.com/office/drawing/2014/main" id="{F5B83217-F8BC-5C41-A2DE-6099CC079F4D}"/>
              </a:ext>
            </a:extLst>
          </p:cNvPr>
          <p:cNvGrpSpPr/>
          <p:nvPr/>
        </p:nvGrpSpPr>
        <p:grpSpPr>
          <a:xfrm>
            <a:off x="525678" y="454338"/>
            <a:ext cx="1890951" cy="901648"/>
            <a:chOff x="2640250" y="1795178"/>
            <a:chExt cx="6892463" cy="3286482"/>
          </a:xfrm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55BE397E-D167-1C4B-A874-AB6EBA70EB92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8717BE03-96B7-5241-A65D-092FCC2D1A29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222F123A-F0F3-9B44-8F4C-92BFB205BEDE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B4B80AAF-315C-A244-8BC6-8E721D8D9AEF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991869FE-5A5B-A94F-B6E7-AD3DE70A88C4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CD86926D-26A6-9846-A687-208274EA1CFB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34C3B557-BE69-AA47-9281-1EF62C84CB15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9EE954C4-61EB-F046-B566-9357DC1808BE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8277C069-DD00-DC43-A132-8290417B5AAE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25222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14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7C9999-5607-E940-A667-AAD38C7F5E7A}"/>
              </a:ext>
            </a:extLst>
          </p:cNvPr>
          <p:cNvSpPr txBox="1"/>
          <p:nvPr/>
        </p:nvSpPr>
        <p:spPr>
          <a:xfrm>
            <a:off x="926693" y="2046493"/>
            <a:ext cx="5664642" cy="2267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3200" dirty="0">
                <a:solidFill>
                  <a:schemeClr val="tx2"/>
                </a:solidFill>
                <a:latin typeface="Flexo" pitchFamily="2" charset="0"/>
              </a:rPr>
              <a:t>What state are we expecting our tests to start to help with speed!</a:t>
            </a:r>
          </a:p>
          <a:p>
            <a:pPr lvl="0">
              <a:spcAft>
                <a:spcPts val="1600"/>
              </a:spcAft>
            </a:pPr>
            <a:endParaRPr lang="en-US" sz="3200" dirty="0">
              <a:solidFill>
                <a:schemeClr val="tx2"/>
              </a:solidFill>
              <a:latin typeface="Flexo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8ABE6D-E6CB-7241-ACF2-7C4104C3D243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Default State</a:t>
            </a:r>
          </a:p>
        </p:txBody>
      </p:sp>
      <p:sp>
        <p:nvSpPr>
          <p:cNvPr id="52" name="Google Shape;134;p5">
            <a:extLst>
              <a:ext uri="{FF2B5EF4-FFF2-40B4-BE49-F238E27FC236}">
                <a16:creationId xmlns:a16="http://schemas.microsoft.com/office/drawing/2014/main" id="{13523132-7A1E-D04C-9818-A6F5DDA091AB}"/>
              </a:ext>
            </a:extLst>
          </p:cNvPr>
          <p:cNvSpPr/>
          <p:nvPr/>
        </p:nvSpPr>
        <p:spPr>
          <a:xfrm>
            <a:off x="1412086" y="386005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Playwright config TOP 4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</a:t>
            </a:r>
            <a:r>
              <a:rPr lang="en-US" sz="2400" dirty="0" err="1">
                <a:solidFill>
                  <a:srgbClr val="2F4065"/>
                </a:solidFill>
                <a:latin typeface="Flexo" pitchFamily="2" charset="0"/>
                <a:sym typeface="Proxima Nova"/>
              </a:rPr>
              <a:t>globalSetup.ts</a:t>
            </a: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overview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Environment variables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85" name="Google Shape;289;p33">
            <a:extLst>
              <a:ext uri="{FF2B5EF4-FFF2-40B4-BE49-F238E27FC236}">
                <a16:creationId xmlns:a16="http://schemas.microsoft.com/office/drawing/2014/main" id="{CB73ABE0-58D1-7B40-AB45-CB8465D4AB20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6" name="Google Shape;290;p33">
            <a:extLst>
              <a:ext uri="{FF2B5EF4-FFF2-40B4-BE49-F238E27FC236}">
                <a16:creationId xmlns:a16="http://schemas.microsoft.com/office/drawing/2014/main" id="{CA49C4F2-569F-CD4D-AFC7-8327B5431FAD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87" name="Google Shape;291;p33">
              <a:extLst>
                <a:ext uri="{FF2B5EF4-FFF2-40B4-BE49-F238E27FC236}">
                  <a16:creationId xmlns:a16="http://schemas.microsoft.com/office/drawing/2014/main" id="{BC7B8796-7FE0-E44A-AFAE-FED72A897CF3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92;p33">
              <a:extLst>
                <a:ext uri="{FF2B5EF4-FFF2-40B4-BE49-F238E27FC236}">
                  <a16:creationId xmlns:a16="http://schemas.microsoft.com/office/drawing/2014/main" id="{2B0C795A-037C-734A-867D-B6E888C86F0F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3;p33">
              <a:extLst>
                <a:ext uri="{FF2B5EF4-FFF2-40B4-BE49-F238E27FC236}">
                  <a16:creationId xmlns:a16="http://schemas.microsoft.com/office/drawing/2014/main" id="{1AFEFEDF-AE8E-3B44-8D87-4DD1B28F1051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4;p33">
              <a:extLst>
                <a:ext uri="{FF2B5EF4-FFF2-40B4-BE49-F238E27FC236}">
                  <a16:creationId xmlns:a16="http://schemas.microsoft.com/office/drawing/2014/main" id="{41CACF3F-5E61-434F-99B6-CE7C591809B9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5;p33">
              <a:extLst>
                <a:ext uri="{FF2B5EF4-FFF2-40B4-BE49-F238E27FC236}">
                  <a16:creationId xmlns:a16="http://schemas.microsoft.com/office/drawing/2014/main" id="{994784A6-85F6-1246-B9FC-31FA020CEE9E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6;p33">
              <a:extLst>
                <a:ext uri="{FF2B5EF4-FFF2-40B4-BE49-F238E27FC236}">
                  <a16:creationId xmlns:a16="http://schemas.microsoft.com/office/drawing/2014/main" id="{5124C5AD-ABC7-F240-8A0A-7E9B3C50084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7;p33">
              <a:extLst>
                <a:ext uri="{FF2B5EF4-FFF2-40B4-BE49-F238E27FC236}">
                  <a16:creationId xmlns:a16="http://schemas.microsoft.com/office/drawing/2014/main" id="{EDD9166F-D5E6-014C-93DC-465B5F37F800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8;p33">
              <a:extLst>
                <a:ext uri="{FF2B5EF4-FFF2-40B4-BE49-F238E27FC236}">
                  <a16:creationId xmlns:a16="http://schemas.microsoft.com/office/drawing/2014/main" id="{5F119738-BE5E-CE4A-B5F3-B12BB3E4DBCF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9;p33">
              <a:extLst>
                <a:ext uri="{FF2B5EF4-FFF2-40B4-BE49-F238E27FC236}">
                  <a16:creationId xmlns:a16="http://schemas.microsoft.com/office/drawing/2014/main" id="{AEB130F6-A353-4544-ACE1-D4D97CFD4274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00;p33">
              <a:extLst>
                <a:ext uri="{FF2B5EF4-FFF2-40B4-BE49-F238E27FC236}">
                  <a16:creationId xmlns:a16="http://schemas.microsoft.com/office/drawing/2014/main" id="{03CA5D44-84C8-6E4E-B9CD-1C42ACE93A95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01;p33">
              <a:extLst>
                <a:ext uri="{FF2B5EF4-FFF2-40B4-BE49-F238E27FC236}">
                  <a16:creationId xmlns:a16="http://schemas.microsoft.com/office/drawing/2014/main" id="{40AECEB9-7EC6-C646-8108-9A3E9FEEC2C3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02;p33">
              <a:extLst>
                <a:ext uri="{FF2B5EF4-FFF2-40B4-BE49-F238E27FC236}">
                  <a16:creationId xmlns:a16="http://schemas.microsoft.com/office/drawing/2014/main" id="{8733D1FE-6C61-8148-9C14-3642E5B5503F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03;p33">
              <a:extLst>
                <a:ext uri="{FF2B5EF4-FFF2-40B4-BE49-F238E27FC236}">
                  <a16:creationId xmlns:a16="http://schemas.microsoft.com/office/drawing/2014/main" id="{4DB57B5B-F705-8147-9846-A963C6DC1E5C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04;p33">
              <a:extLst>
                <a:ext uri="{FF2B5EF4-FFF2-40B4-BE49-F238E27FC236}">
                  <a16:creationId xmlns:a16="http://schemas.microsoft.com/office/drawing/2014/main" id="{69A55AEF-2CC6-DE46-B4AE-67E5564F439C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05;p33">
              <a:extLst>
                <a:ext uri="{FF2B5EF4-FFF2-40B4-BE49-F238E27FC236}">
                  <a16:creationId xmlns:a16="http://schemas.microsoft.com/office/drawing/2014/main" id="{4694FAFC-55E9-1046-8BE2-D0857742094D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6;p33">
              <a:extLst>
                <a:ext uri="{FF2B5EF4-FFF2-40B4-BE49-F238E27FC236}">
                  <a16:creationId xmlns:a16="http://schemas.microsoft.com/office/drawing/2014/main" id="{2610DF4F-BA40-984B-B464-F232C9C71A4A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7;p33">
              <a:extLst>
                <a:ext uri="{FF2B5EF4-FFF2-40B4-BE49-F238E27FC236}">
                  <a16:creationId xmlns:a16="http://schemas.microsoft.com/office/drawing/2014/main" id="{89481C53-5625-DA49-A21E-8CB876CDFC69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08;p33">
              <a:extLst>
                <a:ext uri="{FF2B5EF4-FFF2-40B4-BE49-F238E27FC236}">
                  <a16:creationId xmlns:a16="http://schemas.microsoft.com/office/drawing/2014/main" id="{18A40123-3335-C24A-843F-26119771A0B5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09;p33">
              <a:extLst>
                <a:ext uri="{FF2B5EF4-FFF2-40B4-BE49-F238E27FC236}">
                  <a16:creationId xmlns:a16="http://schemas.microsoft.com/office/drawing/2014/main" id="{9CA13775-749C-9947-BC4A-0BFE6CFCCBD9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0;p33">
              <a:extLst>
                <a:ext uri="{FF2B5EF4-FFF2-40B4-BE49-F238E27FC236}">
                  <a16:creationId xmlns:a16="http://schemas.microsoft.com/office/drawing/2014/main" id="{C0A4F60D-1478-294D-9570-ED972181A174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1;p33">
              <a:extLst>
                <a:ext uri="{FF2B5EF4-FFF2-40B4-BE49-F238E27FC236}">
                  <a16:creationId xmlns:a16="http://schemas.microsoft.com/office/drawing/2014/main" id="{28880BDA-D339-9F4D-B565-ED723BCA825A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2;p33">
              <a:extLst>
                <a:ext uri="{FF2B5EF4-FFF2-40B4-BE49-F238E27FC236}">
                  <a16:creationId xmlns:a16="http://schemas.microsoft.com/office/drawing/2014/main" id="{E03AEBDE-8DCA-4842-A8D1-DA7C0E3C2490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3;p33">
              <a:extLst>
                <a:ext uri="{FF2B5EF4-FFF2-40B4-BE49-F238E27FC236}">
                  <a16:creationId xmlns:a16="http://schemas.microsoft.com/office/drawing/2014/main" id="{25A56968-2114-4A4B-8B9B-F86979C1339B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4;p33">
              <a:extLst>
                <a:ext uri="{FF2B5EF4-FFF2-40B4-BE49-F238E27FC236}">
                  <a16:creationId xmlns:a16="http://schemas.microsoft.com/office/drawing/2014/main" id="{E47D8FF2-ACD6-6544-9335-400C52CFA9CD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5;p33">
              <a:extLst>
                <a:ext uri="{FF2B5EF4-FFF2-40B4-BE49-F238E27FC236}">
                  <a16:creationId xmlns:a16="http://schemas.microsoft.com/office/drawing/2014/main" id="{3CF91254-E1AD-DF42-AD82-6BB92658A088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;p33">
              <a:extLst>
                <a:ext uri="{FF2B5EF4-FFF2-40B4-BE49-F238E27FC236}">
                  <a16:creationId xmlns:a16="http://schemas.microsoft.com/office/drawing/2014/main" id="{0A983B20-6B73-854F-9C60-90058D9F32F7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7;p33">
              <a:extLst>
                <a:ext uri="{FF2B5EF4-FFF2-40B4-BE49-F238E27FC236}">
                  <a16:creationId xmlns:a16="http://schemas.microsoft.com/office/drawing/2014/main" id="{857CC55B-13B4-A840-9D85-4DEB826E66DC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8;p33">
              <a:extLst>
                <a:ext uri="{FF2B5EF4-FFF2-40B4-BE49-F238E27FC236}">
                  <a16:creationId xmlns:a16="http://schemas.microsoft.com/office/drawing/2014/main" id="{1074AB10-6590-A84F-AA09-AADE8786E761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781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1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3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2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Google Shape;395;p35">
            <a:extLst>
              <a:ext uri="{FF2B5EF4-FFF2-40B4-BE49-F238E27FC236}">
                <a16:creationId xmlns:a16="http://schemas.microsoft.com/office/drawing/2014/main" id="{A56AA264-A311-3F45-8AB1-2B702578ED64}"/>
              </a:ext>
            </a:extLst>
          </p:cNvPr>
          <p:cNvPicPr preferRelativeResize="0"/>
          <p:nvPr/>
        </p:nvPicPr>
        <p:blipFill rotWithShape="1">
          <a:blip r:embed="rId2"/>
          <a:srcRect t="5888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07218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AB6C56-3D38-4923-996E-BD474BBB9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2668" y="1090453"/>
            <a:ext cx="9465232" cy="523827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CD21DB-082D-417D-A5AB-FC838AF9D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2668" y="1090453"/>
            <a:ext cx="9465232" cy="5238271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oogle Shape;434;p36">
            <a:extLst>
              <a:ext uri="{FF2B5EF4-FFF2-40B4-BE49-F238E27FC236}">
                <a16:creationId xmlns:a16="http://schemas.microsoft.com/office/drawing/2014/main" id="{0DCB725D-D438-1F49-AD8A-2650879ED9D9}"/>
              </a:ext>
            </a:extLst>
          </p:cNvPr>
          <p:cNvPicPr preferRelativeResize="0"/>
          <p:nvPr/>
        </p:nvPicPr>
        <p:blipFill rotWithShape="1">
          <a:blip r:embed="rId2"/>
          <a:srcRect t="11680" r="1" b="4052"/>
          <a:stretch/>
        </p:blipFill>
        <p:spPr>
          <a:xfrm>
            <a:off x="1280667" y="677668"/>
            <a:ext cx="9630666" cy="541725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</p:pic>
      <p:sp>
        <p:nvSpPr>
          <p:cNvPr id="35" name="Graphic 212">
            <a:extLst>
              <a:ext uri="{FF2B5EF4-FFF2-40B4-BE49-F238E27FC236}">
                <a16:creationId xmlns:a16="http://schemas.microsoft.com/office/drawing/2014/main" id="{7BD8AB83-2763-4392-B4B9-049CDF1F6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73609" y="168141"/>
            <a:ext cx="1009111" cy="100911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7" name="Graphic 212">
            <a:extLst>
              <a:ext uri="{FF2B5EF4-FFF2-40B4-BE49-F238E27FC236}">
                <a16:creationId xmlns:a16="http://schemas.microsoft.com/office/drawing/2014/main" id="{480F071C-C35C-4CE1-8EE5-8ED96E2F4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73609" y="168141"/>
            <a:ext cx="1009111" cy="100911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D97FAB4-59E0-4E65-B50B-867B14D2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460" y="4428611"/>
            <a:ext cx="565207" cy="56520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D578F4B-2751-4FC2-8853-FAC5C5913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460" y="4428611"/>
            <a:ext cx="565207" cy="56520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762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D4068"/>
            </a:gs>
            <a:gs pos="99000">
              <a:srgbClr val="00A5F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7D0EA59-2067-1940-9E02-C514CA5999BD}"/>
              </a:ext>
            </a:extLst>
          </p:cNvPr>
          <p:cNvSpPr txBox="1"/>
          <p:nvPr/>
        </p:nvSpPr>
        <p:spPr>
          <a:xfrm>
            <a:off x="670365" y="3101379"/>
            <a:ext cx="4626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DEMO</a:t>
            </a:r>
          </a:p>
        </p:txBody>
      </p:sp>
      <p:grpSp>
        <p:nvGrpSpPr>
          <p:cNvPr id="34" name="Google Shape;168;p26">
            <a:extLst>
              <a:ext uri="{FF2B5EF4-FFF2-40B4-BE49-F238E27FC236}">
                <a16:creationId xmlns:a16="http://schemas.microsoft.com/office/drawing/2014/main" id="{41A72483-945B-6D46-80B3-0D1ECA6D2600}"/>
              </a:ext>
            </a:extLst>
          </p:cNvPr>
          <p:cNvGrpSpPr/>
          <p:nvPr/>
        </p:nvGrpSpPr>
        <p:grpSpPr>
          <a:xfrm>
            <a:off x="7015777" y="1769757"/>
            <a:ext cx="5011568" cy="4809645"/>
            <a:chOff x="3512637" y="-432878"/>
            <a:chExt cx="5312241" cy="5098203"/>
          </a:xfrm>
        </p:grpSpPr>
        <p:sp>
          <p:nvSpPr>
            <p:cNvPr id="35" name="Google Shape;169;p26">
              <a:extLst>
                <a:ext uri="{FF2B5EF4-FFF2-40B4-BE49-F238E27FC236}">
                  <a16:creationId xmlns:a16="http://schemas.microsoft.com/office/drawing/2014/main" id="{7BE4B3A3-9479-FB45-A76E-87C7217D8B0F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;p26">
              <a:extLst>
                <a:ext uri="{FF2B5EF4-FFF2-40B4-BE49-F238E27FC236}">
                  <a16:creationId xmlns:a16="http://schemas.microsoft.com/office/drawing/2014/main" id="{3B557754-7B51-6C45-B40F-B2EDAAE6CFBB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1;p26">
              <a:extLst>
                <a:ext uri="{FF2B5EF4-FFF2-40B4-BE49-F238E27FC236}">
                  <a16:creationId xmlns:a16="http://schemas.microsoft.com/office/drawing/2014/main" id="{FDED41D9-1A82-C44D-952B-38A4847A2B22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;p26">
              <a:extLst>
                <a:ext uri="{FF2B5EF4-FFF2-40B4-BE49-F238E27FC236}">
                  <a16:creationId xmlns:a16="http://schemas.microsoft.com/office/drawing/2014/main" id="{26872AFC-9D2D-7A4B-B97E-8969CBB53E08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;p26">
              <a:extLst>
                <a:ext uri="{FF2B5EF4-FFF2-40B4-BE49-F238E27FC236}">
                  <a16:creationId xmlns:a16="http://schemas.microsoft.com/office/drawing/2014/main" id="{89921182-6935-EA45-A4C4-DE5AAE25BA70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4;p26">
              <a:extLst>
                <a:ext uri="{FF2B5EF4-FFF2-40B4-BE49-F238E27FC236}">
                  <a16:creationId xmlns:a16="http://schemas.microsoft.com/office/drawing/2014/main" id="{BD11B280-F2E2-2E48-9B8B-C07E9B0E4E03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5;p26">
              <a:extLst>
                <a:ext uri="{FF2B5EF4-FFF2-40B4-BE49-F238E27FC236}">
                  <a16:creationId xmlns:a16="http://schemas.microsoft.com/office/drawing/2014/main" id="{9F35B3DC-5778-AA49-9D55-B4F374FD1C30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6;p26">
              <a:extLst>
                <a:ext uri="{FF2B5EF4-FFF2-40B4-BE49-F238E27FC236}">
                  <a16:creationId xmlns:a16="http://schemas.microsoft.com/office/drawing/2014/main" id="{E189E647-2C9B-8843-80FA-EA3DD7E02530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;p26">
              <a:extLst>
                <a:ext uri="{FF2B5EF4-FFF2-40B4-BE49-F238E27FC236}">
                  <a16:creationId xmlns:a16="http://schemas.microsoft.com/office/drawing/2014/main" id="{A4B8FE52-C393-9445-8EB6-853BB01B7430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;p26">
              <a:extLst>
                <a:ext uri="{FF2B5EF4-FFF2-40B4-BE49-F238E27FC236}">
                  <a16:creationId xmlns:a16="http://schemas.microsoft.com/office/drawing/2014/main" id="{5823FFFE-257F-0E47-B289-5274628D4FCD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9;p26">
              <a:extLst>
                <a:ext uri="{FF2B5EF4-FFF2-40B4-BE49-F238E27FC236}">
                  <a16:creationId xmlns:a16="http://schemas.microsoft.com/office/drawing/2014/main" id="{B9C303A9-9B0A-DD43-AF55-A83FFAD8A8B2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0;p26">
              <a:extLst>
                <a:ext uri="{FF2B5EF4-FFF2-40B4-BE49-F238E27FC236}">
                  <a16:creationId xmlns:a16="http://schemas.microsoft.com/office/drawing/2014/main" id="{F7E42B1C-07E9-0446-BEE3-FCAF220EB758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1;p26">
              <a:extLst>
                <a:ext uri="{FF2B5EF4-FFF2-40B4-BE49-F238E27FC236}">
                  <a16:creationId xmlns:a16="http://schemas.microsoft.com/office/drawing/2014/main" id="{CF65D29F-4FD3-8A49-AF68-55F021025DB4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;p26">
              <a:extLst>
                <a:ext uri="{FF2B5EF4-FFF2-40B4-BE49-F238E27FC236}">
                  <a16:creationId xmlns:a16="http://schemas.microsoft.com/office/drawing/2014/main" id="{3FD7F7C8-CE3A-594F-AB7E-E133129CC5EA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3;p26">
              <a:extLst>
                <a:ext uri="{FF2B5EF4-FFF2-40B4-BE49-F238E27FC236}">
                  <a16:creationId xmlns:a16="http://schemas.microsoft.com/office/drawing/2014/main" id="{F0D43512-670E-0A44-B546-CB60407F479E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4;p26">
              <a:extLst>
                <a:ext uri="{FF2B5EF4-FFF2-40B4-BE49-F238E27FC236}">
                  <a16:creationId xmlns:a16="http://schemas.microsoft.com/office/drawing/2014/main" id="{53E14EA3-20E1-7F41-96DD-7DFC5ECB3897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5;p26">
              <a:extLst>
                <a:ext uri="{FF2B5EF4-FFF2-40B4-BE49-F238E27FC236}">
                  <a16:creationId xmlns:a16="http://schemas.microsoft.com/office/drawing/2014/main" id="{958C3FCF-E891-FA4D-A0A7-2812929290E6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6;p26">
              <a:extLst>
                <a:ext uri="{FF2B5EF4-FFF2-40B4-BE49-F238E27FC236}">
                  <a16:creationId xmlns:a16="http://schemas.microsoft.com/office/drawing/2014/main" id="{9C68E3C5-9057-C548-B02B-CFDC80056B2A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7;p26">
              <a:extLst>
                <a:ext uri="{FF2B5EF4-FFF2-40B4-BE49-F238E27FC236}">
                  <a16:creationId xmlns:a16="http://schemas.microsoft.com/office/drawing/2014/main" id="{C1295432-F623-BE4E-9353-00B7A91B332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8;p26">
              <a:extLst>
                <a:ext uri="{FF2B5EF4-FFF2-40B4-BE49-F238E27FC236}">
                  <a16:creationId xmlns:a16="http://schemas.microsoft.com/office/drawing/2014/main" id="{E684338E-3E23-7F41-B3EC-EB42B007EE62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9;p26">
              <a:extLst>
                <a:ext uri="{FF2B5EF4-FFF2-40B4-BE49-F238E27FC236}">
                  <a16:creationId xmlns:a16="http://schemas.microsoft.com/office/drawing/2014/main" id="{9A58B0D5-851D-8241-BAD1-DA6A5FF3ED2E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0;p26">
              <a:extLst>
                <a:ext uri="{FF2B5EF4-FFF2-40B4-BE49-F238E27FC236}">
                  <a16:creationId xmlns:a16="http://schemas.microsoft.com/office/drawing/2014/main" id="{A0CE91E4-B9EE-E64D-A299-520CB3A14B33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1;p26">
              <a:extLst>
                <a:ext uri="{FF2B5EF4-FFF2-40B4-BE49-F238E27FC236}">
                  <a16:creationId xmlns:a16="http://schemas.microsoft.com/office/drawing/2014/main" id="{C3BD4BEA-1CE2-0547-908B-D6AA19A7217A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2;p26">
              <a:extLst>
                <a:ext uri="{FF2B5EF4-FFF2-40B4-BE49-F238E27FC236}">
                  <a16:creationId xmlns:a16="http://schemas.microsoft.com/office/drawing/2014/main" id="{CC946BB8-0FD3-EF40-B149-3237C44B09BD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3;p26">
              <a:extLst>
                <a:ext uri="{FF2B5EF4-FFF2-40B4-BE49-F238E27FC236}">
                  <a16:creationId xmlns:a16="http://schemas.microsoft.com/office/drawing/2014/main" id="{AE47156D-8C98-6443-A790-C728445242F6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;p26">
              <a:extLst>
                <a:ext uri="{FF2B5EF4-FFF2-40B4-BE49-F238E27FC236}">
                  <a16:creationId xmlns:a16="http://schemas.microsoft.com/office/drawing/2014/main" id="{B5D15B23-1774-1D41-A97D-6968E96AD703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5;p26">
              <a:extLst>
                <a:ext uri="{FF2B5EF4-FFF2-40B4-BE49-F238E27FC236}">
                  <a16:creationId xmlns:a16="http://schemas.microsoft.com/office/drawing/2014/main" id="{8C83DB11-F502-454F-8F66-DB9C3D823FBB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96;p26">
              <a:extLst>
                <a:ext uri="{FF2B5EF4-FFF2-40B4-BE49-F238E27FC236}">
                  <a16:creationId xmlns:a16="http://schemas.microsoft.com/office/drawing/2014/main" id="{036F6F0E-B184-F04C-AD36-C0B67C9BAFEE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7;p26">
              <a:extLst>
                <a:ext uri="{FF2B5EF4-FFF2-40B4-BE49-F238E27FC236}">
                  <a16:creationId xmlns:a16="http://schemas.microsoft.com/office/drawing/2014/main" id="{DB62D06F-4A64-E941-851F-D61DDD9A5CCE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8;p26">
              <a:extLst>
                <a:ext uri="{FF2B5EF4-FFF2-40B4-BE49-F238E27FC236}">
                  <a16:creationId xmlns:a16="http://schemas.microsoft.com/office/drawing/2014/main" id="{D6544112-09E2-3540-BDDC-4497CC1295E3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9;p26">
              <a:extLst>
                <a:ext uri="{FF2B5EF4-FFF2-40B4-BE49-F238E27FC236}">
                  <a16:creationId xmlns:a16="http://schemas.microsoft.com/office/drawing/2014/main" id="{A786EEEA-3BD3-0444-8409-96F77C1704DC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0;p26">
              <a:extLst>
                <a:ext uri="{FF2B5EF4-FFF2-40B4-BE49-F238E27FC236}">
                  <a16:creationId xmlns:a16="http://schemas.microsoft.com/office/drawing/2014/main" id="{F5DE36C7-9262-5840-B188-3537078B7EBE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1;p26">
              <a:extLst>
                <a:ext uri="{FF2B5EF4-FFF2-40B4-BE49-F238E27FC236}">
                  <a16:creationId xmlns:a16="http://schemas.microsoft.com/office/drawing/2014/main" id="{0400FDB9-B47C-EF48-A939-8CED193396D8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2;p26">
              <a:extLst>
                <a:ext uri="{FF2B5EF4-FFF2-40B4-BE49-F238E27FC236}">
                  <a16:creationId xmlns:a16="http://schemas.microsoft.com/office/drawing/2014/main" id="{4B1B2B14-8B41-334C-BE88-CEBCEA574D88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3;p26">
              <a:extLst>
                <a:ext uri="{FF2B5EF4-FFF2-40B4-BE49-F238E27FC236}">
                  <a16:creationId xmlns:a16="http://schemas.microsoft.com/office/drawing/2014/main" id="{26F6BBCD-47FE-394A-812D-0CC8DA4AE151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4;p26">
              <a:extLst>
                <a:ext uri="{FF2B5EF4-FFF2-40B4-BE49-F238E27FC236}">
                  <a16:creationId xmlns:a16="http://schemas.microsoft.com/office/drawing/2014/main" id="{675C963F-EB17-7946-A3AD-068B4305EB0F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;p26">
              <a:extLst>
                <a:ext uri="{FF2B5EF4-FFF2-40B4-BE49-F238E27FC236}">
                  <a16:creationId xmlns:a16="http://schemas.microsoft.com/office/drawing/2014/main" id="{081FFB9E-E5AD-1348-A7C8-CD6B373B83E3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;p26">
              <a:extLst>
                <a:ext uri="{FF2B5EF4-FFF2-40B4-BE49-F238E27FC236}">
                  <a16:creationId xmlns:a16="http://schemas.microsoft.com/office/drawing/2014/main" id="{7575B25F-4C44-334C-A9E6-35318342933B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7;p26">
              <a:extLst>
                <a:ext uri="{FF2B5EF4-FFF2-40B4-BE49-F238E27FC236}">
                  <a16:creationId xmlns:a16="http://schemas.microsoft.com/office/drawing/2014/main" id="{F8A723F6-963F-1A4D-81FD-1451EE34F798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8;p26">
              <a:extLst>
                <a:ext uri="{FF2B5EF4-FFF2-40B4-BE49-F238E27FC236}">
                  <a16:creationId xmlns:a16="http://schemas.microsoft.com/office/drawing/2014/main" id="{DBA0BB4F-3FE9-4A4E-B255-3E7B33778250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9;p26">
              <a:extLst>
                <a:ext uri="{FF2B5EF4-FFF2-40B4-BE49-F238E27FC236}">
                  <a16:creationId xmlns:a16="http://schemas.microsoft.com/office/drawing/2014/main" id="{5208A782-6649-3341-88BD-5297348C46B5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0;p26">
              <a:extLst>
                <a:ext uri="{FF2B5EF4-FFF2-40B4-BE49-F238E27FC236}">
                  <a16:creationId xmlns:a16="http://schemas.microsoft.com/office/drawing/2014/main" id="{59B3C835-20AF-F147-BD5D-B26E41C1AE97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1;p26">
              <a:extLst>
                <a:ext uri="{FF2B5EF4-FFF2-40B4-BE49-F238E27FC236}">
                  <a16:creationId xmlns:a16="http://schemas.microsoft.com/office/drawing/2014/main" id="{33E054B5-B886-2044-A9BF-E01BBC2A08B7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2;p26">
              <a:extLst>
                <a:ext uri="{FF2B5EF4-FFF2-40B4-BE49-F238E27FC236}">
                  <a16:creationId xmlns:a16="http://schemas.microsoft.com/office/drawing/2014/main" id="{BFC5B7E0-EC79-F342-ABDD-A0FE278F28ED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3;p26">
              <a:extLst>
                <a:ext uri="{FF2B5EF4-FFF2-40B4-BE49-F238E27FC236}">
                  <a16:creationId xmlns:a16="http://schemas.microsoft.com/office/drawing/2014/main" id="{A7A88737-FAA6-8444-A89A-DB23F61C34B4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4;p26">
              <a:extLst>
                <a:ext uri="{FF2B5EF4-FFF2-40B4-BE49-F238E27FC236}">
                  <a16:creationId xmlns:a16="http://schemas.microsoft.com/office/drawing/2014/main" id="{419D91EA-C68D-194E-AC1E-ECF419B96875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5;p26">
              <a:extLst>
                <a:ext uri="{FF2B5EF4-FFF2-40B4-BE49-F238E27FC236}">
                  <a16:creationId xmlns:a16="http://schemas.microsoft.com/office/drawing/2014/main" id="{AADFE13B-18AF-8E44-B54C-47B067BACD4D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;p26">
              <a:extLst>
                <a:ext uri="{FF2B5EF4-FFF2-40B4-BE49-F238E27FC236}">
                  <a16:creationId xmlns:a16="http://schemas.microsoft.com/office/drawing/2014/main" id="{1D50E5C8-6A0E-DF4C-95D4-0681FEF6F91A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;p26">
              <a:extLst>
                <a:ext uri="{FF2B5EF4-FFF2-40B4-BE49-F238E27FC236}">
                  <a16:creationId xmlns:a16="http://schemas.microsoft.com/office/drawing/2014/main" id="{752622A3-3F1F-8B45-94AA-AE915FC4381B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8;p26">
              <a:extLst>
                <a:ext uri="{FF2B5EF4-FFF2-40B4-BE49-F238E27FC236}">
                  <a16:creationId xmlns:a16="http://schemas.microsoft.com/office/drawing/2014/main" id="{91286741-D410-264E-9836-8DA16AF5AE49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9;p26">
              <a:extLst>
                <a:ext uri="{FF2B5EF4-FFF2-40B4-BE49-F238E27FC236}">
                  <a16:creationId xmlns:a16="http://schemas.microsoft.com/office/drawing/2014/main" id="{8517945D-B456-AA43-85BA-787D4F46CDC2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0;p26">
              <a:extLst>
                <a:ext uri="{FF2B5EF4-FFF2-40B4-BE49-F238E27FC236}">
                  <a16:creationId xmlns:a16="http://schemas.microsoft.com/office/drawing/2014/main" id="{C7767EDE-0905-5B45-A23B-40C1CC541555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1;p26">
              <a:extLst>
                <a:ext uri="{FF2B5EF4-FFF2-40B4-BE49-F238E27FC236}">
                  <a16:creationId xmlns:a16="http://schemas.microsoft.com/office/drawing/2014/main" id="{4F1961B9-0D7D-F543-839C-E867C5173705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raphic 7">
            <a:extLst>
              <a:ext uri="{FF2B5EF4-FFF2-40B4-BE49-F238E27FC236}">
                <a16:creationId xmlns:a16="http://schemas.microsoft.com/office/drawing/2014/main" id="{F5B83217-F8BC-5C41-A2DE-6099CC079F4D}"/>
              </a:ext>
            </a:extLst>
          </p:cNvPr>
          <p:cNvGrpSpPr/>
          <p:nvPr/>
        </p:nvGrpSpPr>
        <p:grpSpPr>
          <a:xfrm>
            <a:off x="525678" y="454338"/>
            <a:ext cx="1890951" cy="901648"/>
            <a:chOff x="2640250" y="1795178"/>
            <a:chExt cx="6892463" cy="3286482"/>
          </a:xfrm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55BE397E-D167-1C4B-A874-AB6EBA70EB92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8717BE03-96B7-5241-A65D-092FCC2D1A29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222F123A-F0F3-9B44-8F4C-92BFB205BEDE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B4B80AAF-315C-A244-8BC6-8E721D8D9AEF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991869FE-5A5B-A94F-B6E7-AD3DE70A88C4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CD86926D-26A6-9846-A687-208274EA1CFB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34C3B557-BE69-AA47-9281-1EF62C84CB15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9EE954C4-61EB-F046-B566-9357DC1808BE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8277C069-DD00-DC43-A132-8290417B5AAE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5904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18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8ABE6D-E6CB-7241-ACF2-7C4104C3D243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Running Suite</a:t>
            </a:r>
          </a:p>
        </p:txBody>
      </p:sp>
      <p:sp>
        <p:nvSpPr>
          <p:cNvPr id="52" name="Google Shape;134;p5">
            <a:extLst>
              <a:ext uri="{FF2B5EF4-FFF2-40B4-BE49-F238E27FC236}">
                <a16:creationId xmlns:a16="http://schemas.microsoft.com/office/drawing/2014/main" id="{13523132-7A1E-D04C-9818-A6F5DDA091AB}"/>
              </a:ext>
            </a:extLst>
          </p:cNvPr>
          <p:cNvSpPr/>
          <p:nvPr/>
        </p:nvSpPr>
        <p:spPr>
          <a:xfrm>
            <a:off x="1371450" y="2416051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Debugging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Skip and only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Reporting</a:t>
            </a:r>
          </a:p>
          <a:p>
            <a:pPr lvl="0">
              <a:spcAft>
                <a:spcPts val="1600"/>
              </a:spcAft>
            </a:pPr>
            <a:endParaRPr lang="en-US" sz="3200" dirty="0">
              <a:solidFill>
                <a:srgbClr val="2F4065"/>
              </a:solidFill>
              <a:latin typeface="Flexo" pitchFamily="2" charset="0"/>
            </a:endParaRP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endParaRPr sz="32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85" name="Google Shape;289;p33">
            <a:extLst>
              <a:ext uri="{FF2B5EF4-FFF2-40B4-BE49-F238E27FC236}">
                <a16:creationId xmlns:a16="http://schemas.microsoft.com/office/drawing/2014/main" id="{CB73ABE0-58D1-7B40-AB45-CB8465D4AB20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6" name="Google Shape;290;p33">
            <a:extLst>
              <a:ext uri="{FF2B5EF4-FFF2-40B4-BE49-F238E27FC236}">
                <a16:creationId xmlns:a16="http://schemas.microsoft.com/office/drawing/2014/main" id="{CA49C4F2-569F-CD4D-AFC7-8327B5431FAD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87" name="Google Shape;291;p33">
              <a:extLst>
                <a:ext uri="{FF2B5EF4-FFF2-40B4-BE49-F238E27FC236}">
                  <a16:creationId xmlns:a16="http://schemas.microsoft.com/office/drawing/2014/main" id="{BC7B8796-7FE0-E44A-AFAE-FED72A897CF3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92;p33">
              <a:extLst>
                <a:ext uri="{FF2B5EF4-FFF2-40B4-BE49-F238E27FC236}">
                  <a16:creationId xmlns:a16="http://schemas.microsoft.com/office/drawing/2014/main" id="{2B0C795A-037C-734A-867D-B6E888C86F0F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3;p33">
              <a:extLst>
                <a:ext uri="{FF2B5EF4-FFF2-40B4-BE49-F238E27FC236}">
                  <a16:creationId xmlns:a16="http://schemas.microsoft.com/office/drawing/2014/main" id="{1AFEFEDF-AE8E-3B44-8D87-4DD1B28F1051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4;p33">
              <a:extLst>
                <a:ext uri="{FF2B5EF4-FFF2-40B4-BE49-F238E27FC236}">
                  <a16:creationId xmlns:a16="http://schemas.microsoft.com/office/drawing/2014/main" id="{41CACF3F-5E61-434F-99B6-CE7C591809B9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5;p33">
              <a:extLst>
                <a:ext uri="{FF2B5EF4-FFF2-40B4-BE49-F238E27FC236}">
                  <a16:creationId xmlns:a16="http://schemas.microsoft.com/office/drawing/2014/main" id="{994784A6-85F6-1246-B9FC-31FA020CEE9E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6;p33">
              <a:extLst>
                <a:ext uri="{FF2B5EF4-FFF2-40B4-BE49-F238E27FC236}">
                  <a16:creationId xmlns:a16="http://schemas.microsoft.com/office/drawing/2014/main" id="{5124C5AD-ABC7-F240-8A0A-7E9B3C50084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7;p33">
              <a:extLst>
                <a:ext uri="{FF2B5EF4-FFF2-40B4-BE49-F238E27FC236}">
                  <a16:creationId xmlns:a16="http://schemas.microsoft.com/office/drawing/2014/main" id="{EDD9166F-D5E6-014C-93DC-465B5F37F800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8;p33">
              <a:extLst>
                <a:ext uri="{FF2B5EF4-FFF2-40B4-BE49-F238E27FC236}">
                  <a16:creationId xmlns:a16="http://schemas.microsoft.com/office/drawing/2014/main" id="{5F119738-BE5E-CE4A-B5F3-B12BB3E4DBCF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9;p33">
              <a:extLst>
                <a:ext uri="{FF2B5EF4-FFF2-40B4-BE49-F238E27FC236}">
                  <a16:creationId xmlns:a16="http://schemas.microsoft.com/office/drawing/2014/main" id="{AEB130F6-A353-4544-ACE1-D4D97CFD4274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00;p33">
              <a:extLst>
                <a:ext uri="{FF2B5EF4-FFF2-40B4-BE49-F238E27FC236}">
                  <a16:creationId xmlns:a16="http://schemas.microsoft.com/office/drawing/2014/main" id="{03CA5D44-84C8-6E4E-B9CD-1C42ACE93A95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01;p33">
              <a:extLst>
                <a:ext uri="{FF2B5EF4-FFF2-40B4-BE49-F238E27FC236}">
                  <a16:creationId xmlns:a16="http://schemas.microsoft.com/office/drawing/2014/main" id="{40AECEB9-7EC6-C646-8108-9A3E9FEEC2C3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02;p33">
              <a:extLst>
                <a:ext uri="{FF2B5EF4-FFF2-40B4-BE49-F238E27FC236}">
                  <a16:creationId xmlns:a16="http://schemas.microsoft.com/office/drawing/2014/main" id="{8733D1FE-6C61-8148-9C14-3642E5B5503F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03;p33">
              <a:extLst>
                <a:ext uri="{FF2B5EF4-FFF2-40B4-BE49-F238E27FC236}">
                  <a16:creationId xmlns:a16="http://schemas.microsoft.com/office/drawing/2014/main" id="{4DB57B5B-F705-8147-9846-A963C6DC1E5C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04;p33">
              <a:extLst>
                <a:ext uri="{FF2B5EF4-FFF2-40B4-BE49-F238E27FC236}">
                  <a16:creationId xmlns:a16="http://schemas.microsoft.com/office/drawing/2014/main" id="{69A55AEF-2CC6-DE46-B4AE-67E5564F439C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05;p33">
              <a:extLst>
                <a:ext uri="{FF2B5EF4-FFF2-40B4-BE49-F238E27FC236}">
                  <a16:creationId xmlns:a16="http://schemas.microsoft.com/office/drawing/2014/main" id="{4694FAFC-55E9-1046-8BE2-D0857742094D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6;p33">
              <a:extLst>
                <a:ext uri="{FF2B5EF4-FFF2-40B4-BE49-F238E27FC236}">
                  <a16:creationId xmlns:a16="http://schemas.microsoft.com/office/drawing/2014/main" id="{2610DF4F-BA40-984B-B464-F232C9C71A4A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7;p33">
              <a:extLst>
                <a:ext uri="{FF2B5EF4-FFF2-40B4-BE49-F238E27FC236}">
                  <a16:creationId xmlns:a16="http://schemas.microsoft.com/office/drawing/2014/main" id="{89481C53-5625-DA49-A21E-8CB876CDFC69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08;p33">
              <a:extLst>
                <a:ext uri="{FF2B5EF4-FFF2-40B4-BE49-F238E27FC236}">
                  <a16:creationId xmlns:a16="http://schemas.microsoft.com/office/drawing/2014/main" id="{18A40123-3335-C24A-843F-26119771A0B5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09;p33">
              <a:extLst>
                <a:ext uri="{FF2B5EF4-FFF2-40B4-BE49-F238E27FC236}">
                  <a16:creationId xmlns:a16="http://schemas.microsoft.com/office/drawing/2014/main" id="{9CA13775-749C-9947-BC4A-0BFE6CFCCBD9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0;p33">
              <a:extLst>
                <a:ext uri="{FF2B5EF4-FFF2-40B4-BE49-F238E27FC236}">
                  <a16:creationId xmlns:a16="http://schemas.microsoft.com/office/drawing/2014/main" id="{C0A4F60D-1478-294D-9570-ED972181A174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1;p33">
              <a:extLst>
                <a:ext uri="{FF2B5EF4-FFF2-40B4-BE49-F238E27FC236}">
                  <a16:creationId xmlns:a16="http://schemas.microsoft.com/office/drawing/2014/main" id="{28880BDA-D339-9F4D-B565-ED723BCA825A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2;p33">
              <a:extLst>
                <a:ext uri="{FF2B5EF4-FFF2-40B4-BE49-F238E27FC236}">
                  <a16:creationId xmlns:a16="http://schemas.microsoft.com/office/drawing/2014/main" id="{E03AEBDE-8DCA-4842-A8D1-DA7C0E3C2490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3;p33">
              <a:extLst>
                <a:ext uri="{FF2B5EF4-FFF2-40B4-BE49-F238E27FC236}">
                  <a16:creationId xmlns:a16="http://schemas.microsoft.com/office/drawing/2014/main" id="{25A56968-2114-4A4B-8B9B-F86979C1339B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4;p33">
              <a:extLst>
                <a:ext uri="{FF2B5EF4-FFF2-40B4-BE49-F238E27FC236}">
                  <a16:creationId xmlns:a16="http://schemas.microsoft.com/office/drawing/2014/main" id="{E47D8FF2-ACD6-6544-9335-400C52CFA9CD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5;p33">
              <a:extLst>
                <a:ext uri="{FF2B5EF4-FFF2-40B4-BE49-F238E27FC236}">
                  <a16:creationId xmlns:a16="http://schemas.microsoft.com/office/drawing/2014/main" id="{3CF91254-E1AD-DF42-AD82-6BB92658A088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;p33">
              <a:extLst>
                <a:ext uri="{FF2B5EF4-FFF2-40B4-BE49-F238E27FC236}">
                  <a16:creationId xmlns:a16="http://schemas.microsoft.com/office/drawing/2014/main" id="{0A983B20-6B73-854F-9C60-90058D9F32F7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7;p33">
              <a:extLst>
                <a:ext uri="{FF2B5EF4-FFF2-40B4-BE49-F238E27FC236}">
                  <a16:creationId xmlns:a16="http://schemas.microsoft.com/office/drawing/2014/main" id="{857CC55B-13B4-A840-9D85-4DEB826E66DC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8;p33">
              <a:extLst>
                <a:ext uri="{FF2B5EF4-FFF2-40B4-BE49-F238E27FC236}">
                  <a16:creationId xmlns:a16="http://schemas.microsoft.com/office/drawing/2014/main" id="{1074AB10-6590-A84F-AA09-AADE8786E761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22162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D4068"/>
            </a:gs>
            <a:gs pos="99000">
              <a:srgbClr val="00A5F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7D0EA59-2067-1940-9E02-C514CA5999BD}"/>
              </a:ext>
            </a:extLst>
          </p:cNvPr>
          <p:cNvSpPr txBox="1"/>
          <p:nvPr/>
        </p:nvSpPr>
        <p:spPr>
          <a:xfrm>
            <a:off x="670365" y="3101379"/>
            <a:ext cx="4626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DEMO</a:t>
            </a:r>
          </a:p>
        </p:txBody>
      </p:sp>
      <p:grpSp>
        <p:nvGrpSpPr>
          <p:cNvPr id="34" name="Google Shape;168;p26">
            <a:extLst>
              <a:ext uri="{FF2B5EF4-FFF2-40B4-BE49-F238E27FC236}">
                <a16:creationId xmlns:a16="http://schemas.microsoft.com/office/drawing/2014/main" id="{41A72483-945B-6D46-80B3-0D1ECA6D2600}"/>
              </a:ext>
            </a:extLst>
          </p:cNvPr>
          <p:cNvGrpSpPr/>
          <p:nvPr/>
        </p:nvGrpSpPr>
        <p:grpSpPr>
          <a:xfrm>
            <a:off x="7015777" y="1769757"/>
            <a:ext cx="5011568" cy="4809645"/>
            <a:chOff x="3512637" y="-432878"/>
            <a:chExt cx="5312241" cy="5098203"/>
          </a:xfrm>
        </p:grpSpPr>
        <p:sp>
          <p:nvSpPr>
            <p:cNvPr id="35" name="Google Shape;169;p26">
              <a:extLst>
                <a:ext uri="{FF2B5EF4-FFF2-40B4-BE49-F238E27FC236}">
                  <a16:creationId xmlns:a16="http://schemas.microsoft.com/office/drawing/2014/main" id="{7BE4B3A3-9479-FB45-A76E-87C7217D8B0F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;p26">
              <a:extLst>
                <a:ext uri="{FF2B5EF4-FFF2-40B4-BE49-F238E27FC236}">
                  <a16:creationId xmlns:a16="http://schemas.microsoft.com/office/drawing/2014/main" id="{3B557754-7B51-6C45-B40F-B2EDAAE6CFBB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1;p26">
              <a:extLst>
                <a:ext uri="{FF2B5EF4-FFF2-40B4-BE49-F238E27FC236}">
                  <a16:creationId xmlns:a16="http://schemas.microsoft.com/office/drawing/2014/main" id="{FDED41D9-1A82-C44D-952B-38A4847A2B22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;p26">
              <a:extLst>
                <a:ext uri="{FF2B5EF4-FFF2-40B4-BE49-F238E27FC236}">
                  <a16:creationId xmlns:a16="http://schemas.microsoft.com/office/drawing/2014/main" id="{26872AFC-9D2D-7A4B-B97E-8969CBB53E08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;p26">
              <a:extLst>
                <a:ext uri="{FF2B5EF4-FFF2-40B4-BE49-F238E27FC236}">
                  <a16:creationId xmlns:a16="http://schemas.microsoft.com/office/drawing/2014/main" id="{89921182-6935-EA45-A4C4-DE5AAE25BA70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4;p26">
              <a:extLst>
                <a:ext uri="{FF2B5EF4-FFF2-40B4-BE49-F238E27FC236}">
                  <a16:creationId xmlns:a16="http://schemas.microsoft.com/office/drawing/2014/main" id="{BD11B280-F2E2-2E48-9B8B-C07E9B0E4E03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5;p26">
              <a:extLst>
                <a:ext uri="{FF2B5EF4-FFF2-40B4-BE49-F238E27FC236}">
                  <a16:creationId xmlns:a16="http://schemas.microsoft.com/office/drawing/2014/main" id="{9F35B3DC-5778-AA49-9D55-B4F374FD1C30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6;p26">
              <a:extLst>
                <a:ext uri="{FF2B5EF4-FFF2-40B4-BE49-F238E27FC236}">
                  <a16:creationId xmlns:a16="http://schemas.microsoft.com/office/drawing/2014/main" id="{E189E647-2C9B-8843-80FA-EA3DD7E02530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;p26">
              <a:extLst>
                <a:ext uri="{FF2B5EF4-FFF2-40B4-BE49-F238E27FC236}">
                  <a16:creationId xmlns:a16="http://schemas.microsoft.com/office/drawing/2014/main" id="{A4B8FE52-C393-9445-8EB6-853BB01B7430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;p26">
              <a:extLst>
                <a:ext uri="{FF2B5EF4-FFF2-40B4-BE49-F238E27FC236}">
                  <a16:creationId xmlns:a16="http://schemas.microsoft.com/office/drawing/2014/main" id="{5823FFFE-257F-0E47-B289-5274628D4FCD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9;p26">
              <a:extLst>
                <a:ext uri="{FF2B5EF4-FFF2-40B4-BE49-F238E27FC236}">
                  <a16:creationId xmlns:a16="http://schemas.microsoft.com/office/drawing/2014/main" id="{B9C303A9-9B0A-DD43-AF55-A83FFAD8A8B2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0;p26">
              <a:extLst>
                <a:ext uri="{FF2B5EF4-FFF2-40B4-BE49-F238E27FC236}">
                  <a16:creationId xmlns:a16="http://schemas.microsoft.com/office/drawing/2014/main" id="{F7E42B1C-07E9-0446-BEE3-FCAF220EB758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1;p26">
              <a:extLst>
                <a:ext uri="{FF2B5EF4-FFF2-40B4-BE49-F238E27FC236}">
                  <a16:creationId xmlns:a16="http://schemas.microsoft.com/office/drawing/2014/main" id="{CF65D29F-4FD3-8A49-AF68-55F021025DB4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;p26">
              <a:extLst>
                <a:ext uri="{FF2B5EF4-FFF2-40B4-BE49-F238E27FC236}">
                  <a16:creationId xmlns:a16="http://schemas.microsoft.com/office/drawing/2014/main" id="{3FD7F7C8-CE3A-594F-AB7E-E133129CC5EA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3;p26">
              <a:extLst>
                <a:ext uri="{FF2B5EF4-FFF2-40B4-BE49-F238E27FC236}">
                  <a16:creationId xmlns:a16="http://schemas.microsoft.com/office/drawing/2014/main" id="{F0D43512-670E-0A44-B546-CB60407F479E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4;p26">
              <a:extLst>
                <a:ext uri="{FF2B5EF4-FFF2-40B4-BE49-F238E27FC236}">
                  <a16:creationId xmlns:a16="http://schemas.microsoft.com/office/drawing/2014/main" id="{53E14EA3-20E1-7F41-96DD-7DFC5ECB3897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5;p26">
              <a:extLst>
                <a:ext uri="{FF2B5EF4-FFF2-40B4-BE49-F238E27FC236}">
                  <a16:creationId xmlns:a16="http://schemas.microsoft.com/office/drawing/2014/main" id="{958C3FCF-E891-FA4D-A0A7-2812929290E6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6;p26">
              <a:extLst>
                <a:ext uri="{FF2B5EF4-FFF2-40B4-BE49-F238E27FC236}">
                  <a16:creationId xmlns:a16="http://schemas.microsoft.com/office/drawing/2014/main" id="{9C68E3C5-9057-C548-B02B-CFDC80056B2A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7;p26">
              <a:extLst>
                <a:ext uri="{FF2B5EF4-FFF2-40B4-BE49-F238E27FC236}">
                  <a16:creationId xmlns:a16="http://schemas.microsoft.com/office/drawing/2014/main" id="{C1295432-F623-BE4E-9353-00B7A91B332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8;p26">
              <a:extLst>
                <a:ext uri="{FF2B5EF4-FFF2-40B4-BE49-F238E27FC236}">
                  <a16:creationId xmlns:a16="http://schemas.microsoft.com/office/drawing/2014/main" id="{E684338E-3E23-7F41-B3EC-EB42B007EE62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9;p26">
              <a:extLst>
                <a:ext uri="{FF2B5EF4-FFF2-40B4-BE49-F238E27FC236}">
                  <a16:creationId xmlns:a16="http://schemas.microsoft.com/office/drawing/2014/main" id="{9A58B0D5-851D-8241-BAD1-DA6A5FF3ED2E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0;p26">
              <a:extLst>
                <a:ext uri="{FF2B5EF4-FFF2-40B4-BE49-F238E27FC236}">
                  <a16:creationId xmlns:a16="http://schemas.microsoft.com/office/drawing/2014/main" id="{A0CE91E4-B9EE-E64D-A299-520CB3A14B33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1;p26">
              <a:extLst>
                <a:ext uri="{FF2B5EF4-FFF2-40B4-BE49-F238E27FC236}">
                  <a16:creationId xmlns:a16="http://schemas.microsoft.com/office/drawing/2014/main" id="{C3BD4BEA-1CE2-0547-908B-D6AA19A7217A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2;p26">
              <a:extLst>
                <a:ext uri="{FF2B5EF4-FFF2-40B4-BE49-F238E27FC236}">
                  <a16:creationId xmlns:a16="http://schemas.microsoft.com/office/drawing/2014/main" id="{CC946BB8-0FD3-EF40-B149-3237C44B09BD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3;p26">
              <a:extLst>
                <a:ext uri="{FF2B5EF4-FFF2-40B4-BE49-F238E27FC236}">
                  <a16:creationId xmlns:a16="http://schemas.microsoft.com/office/drawing/2014/main" id="{AE47156D-8C98-6443-A790-C728445242F6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;p26">
              <a:extLst>
                <a:ext uri="{FF2B5EF4-FFF2-40B4-BE49-F238E27FC236}">
                  <a16:creationId xmlns:a16="http://schemas.microsoft.com/office/drawing/2014/main" id="{B5D15B23-1774-1D41-A97D-6968E96AD703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5;p26">
              <a:extLst>
                <a:ext uri="{FF2B5EF4-FFF2-40B4-BE49-F238E27FC236}">
                  <a16:creationId xmlns:a16="http://schemas.microsoft.com/office/drawing/2014/main" id="{8C83DB11-F502-454F-8F66-DB9C3D823FBB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96;p26">
              <a:extLst>
                <a:ext uri="{FF2B5EF4-FFF2-40B4-BE49-F238E27FC236}">
                  <a16:creationId xmlns:a16="http://schemas.microsoft.com/office/drawing/2014/main" id="{036F6F0E-B184-F04C-AD36-C0B67C9BAFEE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7;p26">
              <a:extLst>
                <a:ext uri="{FF2B5EF4-FFF2-40B4-BE49-F238E27FC236}">
                  <a16:creationId xmlns:a16="http://schemas.microsoft.com/office/drawing/2014/main" id="{DB62D06F-4A64-E941-851F-D61DDD9A5CCE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8;p26">
              <a:extLst>
                <a:ext uri="{FF2B5EF4-FFF2-40B4-BE49-F238E27FC236}">
                  <a16:creationId xmlns:a16="http://schemas.microsoft.com/office/drawing/2014/main" id="{D6544112-09E2-3540-BDDC-4497CC1295E3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9;p26">
              <a:extLst>
                <a:ext uri="{FF2B5EF4-FFF2-40B4-BE49-F238E27FC236}">
                  <a16:creationId xmlns:a16="http://schemas.microsoft.com/office/drawing/2014/main" id="{A786EEEA-3BD3-0444-8409-96F77C1704DC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0;p26">
              <a:extLst>
                <a:ext uri="{FF2B5EF4-FFF2-40B4-BE49-F238E27FC236}">
                  <a16:creationId xmlns:a16="http://schemas.microsoft.com/office/drawing/2014/main" id="{F5DE36C7-9262-5840-B188-3537078B7EBE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1;p26">
              <a:extLst>
                <a:ext uri="{FF2B5EF4-FFF2-40B4-BE49-F238E27FC236}">
                  <a16:creationId xmlns:a16="http://schemas.microsoft.com/office/drawing/2014/main" id="{0400FDB9-B47C-EF48-A939-8CED193396D8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2;p26">
              <a:extLst>
                <a:ext uri="{FF2B5EF4-FFF2-40B4-BE49-F238E27FC236}">
                  <a16:creationId xmlns:a16="http://schemas.microsoft.com/office/drawing/2014/main" id="{4B1B2B14-8B41-334C-BE88-CEBCEA574D88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3;p26">
              <a:extLst>
                <a:ext uri="{FF2B5EF4-FFF2-40B4-BE49-F238E27FC236}">
                  <a16:creationId xmlns:a16="http://schemas.microsoft.com/office/drawing/2014/main" id="{26F6BBCD-47FE-394A-812D-0CC8DA4AE151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4;p26">
              <a:extLst>
                <a:ext uri="{FF2B5EF4-FFF2-40B4-BE49-F238E27FC236}">
                  <a16:creationId xmlns:a16="http://schemas.microsoft.com/office/drawing/2014/main" id="{675C963F-EB17-7946-A3AD-068B4305EB0F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;p26">
              <a:extLst>
                <a:ext uri="{FF2B5EF4-FFF2-40B4-BE49-F238E27FC236}">
                  <a16:creationId xmlns:a16="http://schemas.microsoft.com/office/drawing/2014/main" id="{081FFB9E-E5AD-1348-A7C8-CD6B373B83E3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;p26">
              <a:extLst>
                <a:ext uri="{FF2B5EF4-FFF2-40B4-BE49-F238E27FC236}">
                  <a16:creationId xmlns:a16="http://schemas.microsoft.com/office/drawing/2014/main" id="{7575B25F-4C44-334C-A9E6-35318342933B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7;p26">
              <a:extLst>
                <a:ext uri="{FF2B5EF4-FFF2-40B4-BE49-F238E27FC236}">
                  <a16:creationId xmlns:a16="http://schemas.microsoft.com/office/drawing/2014/main" id="{F8A723F6-963F-1A4D-81FD-1451EE34F798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8;p26">
              <a:extLst>
                <a:ext uri="{FF2B5EF4-FFF2-40B4-BE49-F238E27FC236}">
                  <a16:creationId xmlns:a16="http://schemas.microsoft.com/office/drawing/2014/main" id="{DBA0BB4F-3FE9-4A4E-B255-3E7B33778250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9;p26">
              <a:extLst>
                <a:ext uri="{FF2B5EF4-FFF2-40B4-BE49-F238E27FC236}">
                  <a16:creationId xmlns:a16="http://schemas.microsoft.com/office/drawing/2014/main" id="{5208A782-6649-3341-88BD-5297348C46B5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0;p26">
              <a:extLst>
                <a:ext uri="{FF2B5EF4-FFF2-40B4-BE49-F238E27FC236}">
                  <a16:creationId xmlns:a16="http://schemas.microsoft.com/office/drawing/2014/main" id="{59B3C835-20AF-F147-BD5D-B26E41C1AE97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1;p26">
              <a:extLst>
                <a:ext uri="{FF2B5EF4-FFF2-40B4-BE49-F238E27FC236}">
                  <a16:creationId xmlns:a16="http://schemas.microsoft.com/office/drawing/2014/main" id="{33E054B5-B886-2044-A9BF-E01BBC2A08B7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2;p26">
              <a:extLst>
                <a:ext uri="{FF2B5EF4-FFF2-40B4-BE49-F238E27FC236}">
                  <a16:creationId xmlns:a16="http://schemas.microsoft.com/office/drawing/2014/main" id="{BFC5B7E0-EC79-F342-ABDD-A0FE278F28ED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3;p26">
              <a:extLst>
                <a:ext uri="{FF2B5EF4-FFF2-40B4-BE49-F238E27FC236}">
                  <a16:creationId xmlns:a16="http://schemas.microsoft.com/office/drawing/2014/main" id="{A7A88737-FAA6-8444-A89A-DB23F61C34B4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4;p26">
              <a:extLst>
                <a:ext uri="{FF2B5EF4-FFF2-40B4-BE49-F238E27FC236}">
                  <a16:creationId xmlns:a16="http://schemas.microsoft.com/office/drawing/2014/main" id="{419D91EA-C68D-194E-AC1E-ECF419B96875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5;p26">
              <a:extLst>
                <a:ext uri="{FF2B5EF4-FFF2-40B4-BE49-F238E27FC236}">
                  <a16:creationId xmlns:a16="http://schemas.microsoft.com/office/drawing/2014/main" id="{AADFE13B-18AF-8E44-B54C-47B067BACD4D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;p26">
              <a:extLst>
                <a:ext uri="{FF2B5EF4-FFF2-40B4-BE49-F238E27FC236}">
                  <a16:creationId xmlns:a16="http://schemas.microsoft.com/office/drawing/2014/main" id="{1D50E5C8-6A0E-DF4C-95D4-0681FEF6F91A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;p26">
              <a:extLst>
                <a:ext uri="{FF2B5EF4-FFF2-40B4-BE49-F238E27FC236}">
                  <a16:creationId xmlns:a16="http://schemas.microsoft.com/office/drawing/2014/main" id="{752622A3-3F1F-8B45-94AA-AE915FC4381B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8;p26">
              <a:extLst>
                <a:ext uri="{FF2B5EF4-FFF2-40B4-BE49-F238E27FC236}">
                  <a16:creationId xmlns:a16="http://schemas.microsoft.com/office/drawing/2014/main" id="{91286741-D410-264E-9836-8DA16AF5AE49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9;p26">
              <a:extLst>
                <a:ext uri="{FF2B5EF4-FFF2-40B4-BE49-F238E27FC236}">
                  <a16:creationId xmlns:a16="http://schemas.microsoft.com/office/drawing/2014/main" id="{8517945D-B456-AA43-85BA-787D4F46CDC2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0;p26">
              <a:extLst>
                <a:ext uri="{FF2B5EF4-FFF2-40B4-BE49-F238E27FC236}">
                  <a16:creationId xmlns:a16="http://schemas.microsoft.com/office/drawing/2014/main" id="{C7767EDE-0905-5B45-A23B-40C1CC541555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1;p26">
              <a:extLst>
                <a:ext uri="{FF2B5EF4-FFF2-40B4-BE49-F238E27FC236}">
                  <a16:creationId xmlns:a16="http://schemas.microsoft.com/office/drawing/2014/main" id="{4F1961B9-0D7D-F543-839C-E867C5173705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raphic 7">
            <a:extLst>
              <a:ext uri="{FF2B5EF4-FFF2-40B4-BE49-F238E27FC236}">
                <a16:creationId xmlns:a16="http://schemas.microsoft.com/office/drawing/2014/main" id="{F5B83217-F8BC-5C41-A2DE-6099CC079F4D}"/>
              </a:ext>
            </a:extLst>
          </p:cNvPr>
          <p:cNvGrpSpPr/>
          <p:nvPr/>
        </p:nvGrpSpPr>
        <p:grpSpPr>
          <a:xfrm>
            <a:off x="525678" y="454338"/>
            <a:ext cx="1890951" cy="901648"/>
            <a:chOff x="2640250" y="1795178"/>
            <a:chExt cx="6892463" cy="3286482"/>
          </a:xfrm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55BE397E-D167-1C4B-A874-AB6EBA70EB92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8717BE03-96B7-5241-A65D-092FCC2D1A29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222F123A-F0F3-9B44-8F4C-92BFB205BEDE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B4B80AAF-315C-A244-8BC6-8E721D8D9AEF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991869FE-5A5B-A94F-B6E7-AD3DE70A88C4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CD86926D-26A6-9846-A687-208274EA1CFB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34C3B557-BE69-AA47-9281-1EF62C84CB15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9EE954C4-61EB-F046-B566-9357DC1808BE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8277C069-DD00-DC43-A132-8290417B5AAE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947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65409" y="1937960"/>
            <a:ext cx="59651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lexo" pitchFamily="2" charset="0"/>
              </a:rPr>
              <a:t>The 'New Tool On The Block': Playwright!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288562" y="6349034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/playwright-demo</a:t>
            </a:r>
          </a:p>
        </p:txBody>
      </p: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026" name="Picture 2" descr="The NKOTB, Boyz II Men, and 98 Degrees tour brings the heat to the Yum!  Center June 24 | New kids on the block, New kids, Nkotb">
            <a:extLst>
              <a:ext uri="{FF2B5EF4-FFF2-40B4-BE49-F238E27FC236}">
                <a16:creationId xmlns:a16="http://schemas.microsoft.com/office/drawing/2014/main" id="{EEEDF8FF-8AD0-D74A-BCE5-FF772FB59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064" y="0"/>
            <a:ext cx="5029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86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20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8ABE6D-E6CB-7241-ACF2-7C4104C3D243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Overview Spec</a:t>
            </a:r>
          </a:p>
        </p:txBody>
      </p:sp>
      <p:sp>
        <p:nvSpPr>
          <p:cNvPr id="52" name="Google Shape;134;p5">
            <a:extLst>
              <a:ext uri="{FF2B5EF4-FFF2-40B4-BE49-F238E27FC236}">
                <a16:creationId xmlns:a16="http://schemas.microsoft.com/office/drawing/2014/main" id="{13523132-7A1E-D04C-9818-A6F5DDA091AB}"/>
              </a:ext>
            </a:extLst>
          </p:cNvPr>
          <p:cNvSpPr/>
          <p:nvPr/>
        </p:nvSpPr>
        <p:spPr>
          <a:xfrm>
            <a:off x="1371450" y="2416051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Login – simple UI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</a:rPr>
              <a:t> Delete User Account - API 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32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Register User – complex UI </a:t>
            </a:r>
            <a:endParaRPr sz="32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85" name="Google Shape;289;p33">
            <a:extLst>
              <a:ext uri="{FF2B5EF4-FFF2-40B4-BE49-F238E27FC236}">
                <a16:creationId xmlns:a16="http://schemas.microsoft.com/office/drawing/2014/main" id="{CB73ABE0-58D1-7B40-AB45-CB8465D4AB20}"/>
              </a:ext>
            </a:extLst>
          </p:cNvPr>
          <p:cNvSpPr/>
          <p:nvPr/>
        </p:nvSpPr>
        <p:spPr>
          <a:xfrm>
            <a:off x="7406000" y="1607050"/>
            <a:ext cx="4195450" cy="419545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6" name="Google Shape;290;p33">
            <a:extLst>
              <a:ext uri="{FF2B5EF4-FFF2-40B4-BE49-F238E27FC236}">
                <a16:creationId xmlns:a16="http://schemas.microsoft.com/office/drawing/2014/main" id="{CA49C4F2-569F-CD4D-AFC7-8327B5431FAD}"/>
              </a:ext>
            </a:extLst>
          </p:cNvPr>
          <p:cNvGrpSpPr/>
          <p:nvPr/>
        </p:nvGrpSpPr>
        <p:grpSpPr>
          <a:xfrm>
            <a:off x="7323376" y="1748654"/>
            <a:ext cx="3901745" cy="3810527"/>
            <a:chOff x="2215075" y="1064425"/>
            <a:chExt cx="1564475" cy="1527900"/>
          </a:xfrm>
        </p:grpSpPr>
        <p:sp>
          <p:nvSpPr>
            <p:cNvPr id="87" name="Google Shape;291;p33">
              <a:extLst>
                <a:ext uri="{FF2B5EF4-FFF2-40B4-BE49-F238E27FC236}">
                  <a16:creationId xmlns:a16="http://schemas.microsoft.com/office/drawing/2014/main" id="{BC7B8796-7FE0-E44A-AFAE-FED72A897CF3}"/>
                </a:ext>
              </a:extLst>
            </p:cNvPr>
            <p:cNvSpPr/>
            <p:nvPr/>
          </p:nvSpPr>
          <p:spPr>
            <a:xfrm>
              <a:off x="3027325" y="2502225"/>
              <a:ext cx="151800" cy="55075"/>
            </a:xfrm>
            <a:custGeom>
              <a:avLst/>
              <a:gdLst/>
              <a:ahLst/>
              <a:cxnLst/>
              <a:rect l="l" t="t" r="r" b="b"/>
              <a:pathLst>
                <a:path w="6072" h="2203" extrusionOk="0">
                  <a:moveTo>
                    <a:pt x="5938" y="1"/>
                  </a:moveTo>
                  <a:lnTo>
                    <a:pt x="1" y="1802"/>
                  </a:lnTo>
                  <a:lnTo>
                    <a:pt x="134" y="2202"/>
                  </a:lnTo>
                  <a:lnTo>
                    <a:pt x="6072" y="401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92;p33">
              <a:extLst>
                <a:ext uri="{FF2B5EF4-FFF2-40B4-BE49-F238E27FC236}">
                  <a16:creationId xmlns:a16="http://schemas.microsoft.com/office/drawing/2014/main" id="{2B0C795A-037C-734A-867D-B6E888C86F0F}"/>
                </a:ext>
              </a:extLst>
            </p:cNvPr>
            <p:cNvSpPr/>
            <p:nvPr/>
          </p:nvSpPr>
          <p:spPr>
            <a:xfrm>
              <a:off x="3219125" y="2465550"/>
              <a:ext cx="81750" cy="34200"/>
            </a:xfrm>
            <a:custGeom>
              <a:avLst/>
              <a:gdLst/>
              <a:ahLst/>
              <a:cxnLst/>
              <a:rect l="l" t="t" r="r" b="b"/>
              <a:pathLst>
                <a:path w="3270" h="1368" extrusionOk="0">
                  <a:moveTo>
                    <a:pt x="3170" y="0"/>
                  </a:moveTo>
                  <a:lnTo>
                    <a:pt x="1" y="967"/>
                  </a:lnTo>
                  <a:lnTo>
                    <a:pt x="101" y="1368"/>
                  </a:lnTo>
                  <a:lnTo>
                    <a:pt x="3270" y="400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3;p33">
              <a:extLst>
                <a:ext uri="{FF2B5EF4-FFF2-40B4-BE49-F238E27FC236}">
                  <a16:creationId xmlns:a16="http://schemas.microsoft.com/office/drawing/2014/main" id="{1AFEFEDF-AE8E-3B44-8D87-4DD1B28F1051}"/>
                </a:ext>
              </a:extLst>
            </p:cNvPr>
            <p:cNvSpPr/>
            <p:nvPr/>
          </p:nvSpPr>
          <p:spPr>
            <a:xfrm>
              <a:off x="2563675" y="1747525"/>
              <a:ext cx="935675" cy="844800"/>
            </a:xfrm>
            <a:custGeom>
              <a:avLst/>
              <a:gdLst/>
              <a:ahLst/>
              <a:cxnLst/>
              <a:rect l="l" t="t" r="r" b="b"/>
              <a:pathLst>
                <a:path w="37427" h="33792" extrusionOk="0">
                  <a:moveTo>
                    <a:pt x="29922" y="1"/>
                  </a:moveTo>
                  <a:lnTo>
                    <a:pt x="0" y="9107"/>
                  </a:lnTo>
                  <a:lnTo>
                    <a:pt x="7506" y="33791"/>
                  </a:lnTo>
                  <a:lnTo>
                    <a:pt x="37427" y="2465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4;p33">
              <a:extLst>
                <a:ext uri="{FF2B5EF4-FFF2-40B4-BE49-F238E27FC236}">
                  <a16:creationId xmlns:a16="http://schemas.microsoft.com/office/drawing/2014/main" id="{41CACF3F-5E61-434F-99B6-CE7C591809B9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5;p33">
              <a:extLst>
                <a:ext uri="{FF2B5EF4-FFF2-40B4-BE49-F238E27FC236}">
                  <a16:creationId xmlns:a16="http://schemas.microsoft.com/office/drawing/2014/main" id="{994784A6-85F6-1246-B9FC-31FA020CEE9E}"/>
                </a:ext>
              </a:extLst>
            </p:cNvPr>
            <p:cNvSpPr/>
            <p:nvPr/>
          </p:nvSpPr>
          <p:spPr>
            <a:xfrm>
              <a:off x="3311700" y="1662475"/>
              <a:ext cx="467850" cy="702175"/>
            </a:xfrm>
            <a:custGeom>
              <a:avLst/>
              <a:gdLst/>
              <a:ahLst/>
              <a:cxnLst/>
              <a:rect l="l" t="t" r="r" b="b"/>
              <a:pathLst>
                <a:path w="18714" h="28087" extrusionOk="0">
                  <a:moveTo>
                    <a:pt x="11175" y="0"/>
                  </a:moveTo>
                  <a:lnTo>
                    <a:pt x="1" y="3403"/>
                  </a:lnTo>
                  <a:lnTo>
                    <a:pt x="7506" y="28087"/>
                  </a:lnTo>
                  <a:lnTo>
                    <a:pt x="18714" y="24651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6;p33">
              <a:extLst>
                <a:ext uri="{FF2B5EF4-FFF2-40B4-BE49-F238E27FC236}">
                  <a16:creationId xmlns:a16="http://schemas.microsoft.com/office/drawing/2014/main" id="{5124C5AD-ABC7-F240-8A0A-7E9B3C500842}"/>
                </a:ext>
              </a:extLst>
            </p:cNvPr>
            <p:cNvSpPr/>
            <p:nvPr/>
          </p:nvSpPr>
          <p:spPr>
            <a:xfrm>
              <a:off x="3229150" y="1995200"/>
              <a:ext cx="403650" cy="298575"/>
            </a:xfrm>
            <a:custGeom>
              <a:avLst/>
              <a:gdLst/>
              <a:ahLst/>
              <a:cxnLst/>
              <a:rect l="l" t="t" r="r" b="b"/>
              <a:pathLst>
                <a:path w="16146" h="11943" extrusionOk="0">
                  <a:moveTo>
                    <a:pt x="13810" y="1"/>
                  </a:moveTo>
                  <a:lnTo>
                    <a:pt x="0" y="4170"/>
                  </a:lnTo>
                  <a:lnTo>
                    <a:pt x="2335" y="11943"/>
                  </a:lnTo>
                  <a:lnTo>
                    <a:pt x="16145" y="7773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7;p33">
              <a:extLst>
                <a:ext uri="{FF2B5EF4-FFF2-40B4-BE49-F238E27FC236}">
                  <a16:creationId xmlns:a16="http://schemas.microsoft.com/office/drawing/2014/main" id="{EDD9166F-D5E6-014C-93DC-465B5F37F800}"/>
                </a:ext>
              </a:extLst>
            </p:cNvPr>
            <p:cNvSpPr/>
            <p:nvPr/>
          </p:nvSpPr>
          <p:spPr>
            <a:xfrm>
              <a:off x="2672075" y="1993525"/>
              <a:ext cx="169325" cy="169325"/>
            </a:xfrm>
            <a:custGeom>
              <a:avLst/>
              <a:gdLst/>
              <a:ahLst/>
              <a:cxnLst/>
              <a:rect l="l" t="t" r="r" b="b"/>
              <a:pathLst>
                <a:path w="6773" h="6773" extrusionOk="0">
                  <a:moveTo>
                    <a:pt x="5204" y="1"/>
                  </a:moveTo>
                  <a:lnTo>
                    <a:pt x="1" y="1602"/>
                  </a:lnTo>
                  <a:lnTo>
                    <a:pt x="1602" y="6772"/>
                  </a:lnTo>
                  <a:lnTo>
                    <a:pt x="6772" y="5205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8;p33">
              <a:extLst>
                <a:ext uri="{FF2B5EF4-FFF2-40B4-BE49-F238E27FC236}">
                  <a16:creationId xmlns:a16="http://schemas.microsoft.com/office/drawing/2014/main" id="{5F119738-BE5E-CE4A-B5F3-B12BB3E4DBCF}"/>
                </a:ext>
              </a:extLst>
            </p:cNvPr>
            <p:cNvSpPr/>
            <p:nvPr/>
          </p:nvSpPr>
          <p:spPr>
            <a:xfrm>
              <a:off x="2831350" y="1945175"/>
              <a:ext cx="168500" cy="169300"/>
            </a:xfrm>
            <a:custGeom>
              <a:avLst/>
              <a:gdLst/>
              <a:ahLst/>
              <a:cxnLst/>
              <a:rect l="l" t="t" r="r" b="b"/>
              <a:pathLst>
                <a:path w="6740" h="6772" extrusionOk="0">
                  <a:moveTo>
                    <a:pt x="5171" y="0"/>
                  </a:moveTo>
                  <a:lnTo>
                    <a:pt x="1" y="1601"/>
                  </a:lnTo>
                  <a:lnTo>
                    <a:pt x="1569" y="6772"/>
                  </a:lnTo>
                  <a:lnTo>
                    <a:pt x="6739" y="5204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9;p33">
              <a:extLst>
                <a:ext uri="{FF2B5EF4-FFF2-40B4-BE49-F238E27FC236}">
                  <a16:creationId xmlns:a16="http://schemas.microsoft.com/office/drawing/2014/main" id="{AEB130F6-A353-4544-ACE1-D4D97CFD4274}"/>
                </a:ext>
              </a:extLst>
            </p:cNvPr>
            <p:cNvSpPr/>
            <p:nvPr/>
          </p:nvSpPr>
          <p:spPr>
            <a:xfrm>
              <a:off x="2827200" y="1103350"/>
              <a:ext cx="231025" cy="339150"/>
            </a:xfrm>
            <a:custGeom>
              <a:avLst/>
              <a:gdLst/>
              <a:ahLst/>
              <a:cxnLst/>
              <a:rect l="l" t="t" r="r" b="b"/>
              <a:pathLst>
                <a:path w="9241" h="13566" extrusionOk="0">
                  <a:moveTo>
                    <a:pt x="4145" y="1"/>
                  </a:moveTo>
                  <a:cubicBezTo>
                    <a:pt x="3944" y="1"/>
                    <a:pt x="3740" y="17"/>
                    <a:pt x="3536" y="49"/>
                  </a:cubicBezTo>
                  <a:cubicBezTo>
                    <a:pt x="1434" y="383"/>
                    <a:pt x="0" y="2384"/>
                    <a:pt x="334" y="4486"/>
                  </a:cubicBezTo>
                  <a:lnTo>
                    <a:pt x="1268" y="10323"/>
                  </a:lnTo>
                  <a:cubicBezTo>
                    <a:pt x="1571" y="12234"/>
                    <a:pt x="3226" y="13566"/>
                    <a:pt x="5129" y="13566"/>
                  </a:cubicBezTo>
                  <a:cubicBezTo>
                    <a:pt x="5318" y="13566"/>
                    <a:pt x="5511" y="13553"/>
                    <a:pt x="5704" y="13525"/>
                  </a:cubicBezTo>
                  <a:cubicBezTo>
                    <a:pt x="7806" y="13159"/>
                    <a:pt x="9240" y="11190"/>
                    <a:pt x="8906" y="9089"/>
                  </a:cubicBezTo>
                  <a:lnTo>
                    <a:pt x="7972" y="3251"/>
                  </a:lnTo>
                  <a:cubicBezTo>
                    <a:pt x="7671" y="1354"/>
                    <a:pt x="6011" y="1"/>
                    <a:pt x="4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00;p33">
              <a:extLst>
                <a:ext uri="{FF2B5EF4-FFF2-40B4-BE49-F238E27FC236}">
                  <a16:creationId xmlns:a16="http://schemas.microsoft.com/office/drawing/2014/main" id="{03CA5D44-84C8-6E4E-B9CD-1C42ACE93A95}"/>
                </a:ext>
              </a:extLst>
            </p:cNvPr>
            <p:cNvSpPr/>
            <p:nvPr/>
          </p:nvSpPr>
          <p:spPr>
            <a:xfrm>
              <a:off x="2875550" y="1207050"/>
              <a:ext cx="147100" cy="123650"/>
            </a:xfrm>
            <a:custGeom>
              <a:avLst/>
              <a:gdLst/>
              <a:ahLst/>
              <a:cxnLst/>
              <a:rect l="l" t="t" r="r" b="b"/>
              <a:pathLst>
                <a:path w="5884" h="4946" extrusionOk="0">
                  <a:moveTo>
                    <a:pt x="2699" y="1"/>
                  </a:moveTo>
                  <a:cubicBezTo>
                    <a:pt x="2559" y="1"/>
                    <a:pt x="2416" y="13"/>
                    <a:pt x="2269" y="37"/>
                  </a:cubicBezTo>
                  <a:cubicBezTo>
                    <a:pt x="901" y="238"/>
                    <a:pt x="1" y="1539"/>
                    <a:pt x="201" y="2873"/>
                  </a:cubicBezTo>
                  <a:cubicBezTo>
                    <a:pt x="423" y="4183"/>
                    <a:pt x="1534" y="4946"/>
                    <a:pt x="2666" y="4946"/>
                  </a:cubicBezTo>
                  <a:cubicBezTo>
                    <a:pt x="3407" y="4946"/>
                    <a:pt x="4156" y="4619"/>
                    <a:pt x="4671" y="3907"/>
                  </a:cubicBezTo>
                  <a:cubicBezTo>
                    <a:pt x="5884" y="2258"/>
                    <a:pt x="4632" y="1"/>
                    <a:pt x="2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01;p33">
              <a:extLst>
                <a:ext uri="{FF2B5EF4-FFF2-40B4-BE49-F238E27FC236}">
                  <a16:creationId xmlns:a16="http://schemas.microsoft.com/office/drawing/2014/main" id="{40AECEB9-7EC6-C646-8108-9A3E9FEEC2C3}"/>
                </a:ext>
              </a:extLst>
            </p:cNvPr>
            <p:cNvSpPr/>
            <p:nvPr/>
          </p:nvSpPr>
          <p:spPr>
            <a:xfrm>
              <a:off x="2898900" y="1229075"/>
              <a:ext cx="95375" cy="80750"/>
            </a:xfrm>
            <a:custGeom>
              <a:avLst/>
              <a:gdLst/>
              <a:ahLst/>
              <a:cxnLst/>
              <a:rect l="l" t="t" r="r" b="b"/>
              <a:pathLst>
                <a:path w="3815" h="3230" extrusionOk="0">
                  <a:moveTo>
                    <a:pt x="1748" y="1"/>
                  </a:moveTo>
                  <a:cubicBezTo>
                    <a:pt x="1657" y="1"/>
                    <a:pt x="1564" y="8"/>
                    <a:pt x="1469" y="24"/>
                  </a:cubicBezTo>
                  <a:cubicBezTo>
                    <a:pt x="601" y="157"/>
                    <a:pt x="1" y="991"/>
                    <a:pt x="134" y="1858"/>
                  </a:cubicBezTo>
                  <a:cubicBezTo>
                    <a:pt x="276" y="2728"/>
                    <a:pt x="994" y="3230"/>
                    <a:pt x="1731" y="3230"/>
                  </a:cubicBezTo>
                  <a:cubicBezTo>
                    <a:pt x="2209" y="3230"/>
                    <a:pt x="2695" y="3018"/>
                    <a:pt x="3036" y="2559"/>
                  </a:cubicBezTo>
                  <a:cubicBezTo>
                    <a:pt x="3815" y="1469"/>
                    <a:pt x="3023" y="1"/>
                    <a:pt x="1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02;p33">
              <a:extLst>
                <a:ext uri="{FF2B5EF4-FFF2-40B4-BE49-F238E27FC236}">
                  <a16:creationId xmlns:a16="http://schemas.microsoft.com/office/drawing/2014/main" id="{8733D1FE-6C61-8148-9C14-3642E5B5503F}"/>
                </a:ext>
              </a:extLst>
            </p:cNvPr>
            <p:cNvSpPr/>
            <p:nvPr/>
          </p:nvSpPr>
          <p:spPr>
            <a:xfrm>
              <a:off x="2940050" y="1241475"/>
              <a:ext cx="27000" cy="24750"/>
            </a:xfrm>
            <a:custGeom>
              <a:avLst/>
              <a:gdLst/>
              <a:ahLst/>
              <a:cxnLst/>
              <a:rect l="l" t="t" r="r" b="b"/>
              <a:pathLst>
                <a:path w="1080" h="990" extrusionOk="0">
                  <a:moveTo>
                    <a:pt x="548" y="1"/>
                  </a:moveTo>
                  <a:cubicBezTo>
                    <a:pt x="276" y="1"/>
                    <a:pt x="0" y="209"/>
                    <a:pt x="56" y="562"/>
                  </a:cubicBezTo>
                  <a:cubicBezTo>
                    <a:pt x="100" y="857"/>
                    <a:pt x="315" y="989"/>
                    <a:pt x="532" y="989"/>
                  </a:cubicBezTo>
                  <a:cubicBezTo>
                    <a:pt x="804" y="989"/>
                    <a:pt x="1079" y="781"/>
                    <a:pt x="1023" y="428"/>
                  </a:cubicBezTo>
                  <a:cubicBezTo>
                    <a:pt x="979" y="133"/>
                    <a:pt x="764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03;p33">
              <a:extLst>
                <a:ext uri="{FF2B5EF4-FFF2-40B4-BE49-F238E27FC236}">
                  <a16:creationId xmlns:a16="http://schemas.microsoft.com/office/drawing/2014/main" id="{4DB57B5B-F705-8147-9846-A963C6DC1E5C}"/>
                </a:ext>
              </a:extLst>
            </p:cNvPr>
            <p:cNvSpPr/>
            <p:nvPr/>
          </p:nvSpPr>
          <p:spPr>
            <a:xfrm>
              <a:off x="2920975" y="1282550"/>
              <a:ext cx="13825" cy="12350"/>
            </a:xfrm>
            <a:custGeom>
              <a:avLst/>
              <a:gdLst/>
              <a:ahLst/>
              <a:cxnLst/>
              <a:rect l="l" t="t" r="r" b="b"/>
              <a:pathLst>
                <a:path w="553" h="494" extrusionOk="0">
                  <a:moveTo>
                    <a:pt x="281" y="0"/>
                  </a:moveTo>
                  <a:cubicBezTo>
                    <a:pt x="143" y="0"/>
                    <a:pt x="0" y="103"/>
                    <a:pt x="18" y="286"/>
                  </a:cubicBezTo>
                  <a:cubicBezTo>
                    <a:pt x="47" y="402"/>
                    <a:pt x="152" y="493"/>
                    <a:pt x="266" y="493"/>
                  </a:cubicBezTo>
                  <a:cubicBezTo>
                    <a:pt x="284" y="493"/>
                    <a:pt x="301" y="491"/>
                    <a:pt x="319" y="487"/>
                  </a:cubicBezTo>
                  <a:cubicBezTo>
                    <a:pt x="452" y="487"/>
                    <a:pt x="552" y="353"/>
                    <a:pt x="519" y="220"/>
                  </a:cubicBezTo>
                  <a:cubicBezTo>
                    <a:pt x="504" y="69"/>
                    <a:pt x="394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04;p33">
              <a:extLst>
                <a:ext uri="{FF2B5EF4-FFF2-40B4-BE49-F238E27FC236}">
                  <a16:creationId xmlns:a16="http://schemas.microsoft.com/office/drawing/2014/main" id="{69A55AEF-2CC6-DE46-B4AE-67E5564F439C}"/>
                </a:ext>
              </a:extLst>
            </p:cNvPr>
            <p:cNvSpPr/>
            <p:nvPr/>
          </p:nvSpPr>
          <p:spPr>
            <a:xfrm>
              <a:off x="3205800" y="1195475"/>
              <a:ext cx="270200" cy="64225"/>
            </a:xfrm>
            <a:custGeom>
              <a:avLst/>
              <a:gdLst/>
              <a:ahLst/>
              <a:cxnLst/>
              <a:rect l="l" t="t" r="r" b="b"/>
              <a:pathLst>
                <a:path w="10808" h="2569" extrusionOk="0">
                  <a:moveTo>
                    <a:pt x="10574" y="0"/>
                  </a:moveTo>
                  <a:lnTo>
                    <a:pt x="0" y="1034"/>
                  </a:lnTo>
                  <a:lnTo>
                    <a:pt x="267" y="2569"/>
                  </a:lnTo>
                  <a:lnTo>
                    <a:pt x="10808" y="1401"/>
                  </a:lnTo>
                  <a:lnTo>
                    <a:pt x="1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05;p33">
              <a:extLst>
                <a:ext uri="{FF2B5EF4-FFF2-40B4-BE49-F238E27FC236}">
                  <a16:creationId xmlns:a16="http://schemas.microsoft.com/office/drawing/2014/main" id="{4694FAFC-55E9-1046-8BE2-D0857742094D}"/>
                </a:ext>
              </a:extLst>
            </p:cNvPr>
            <p:cNvSpPr/>
            <p:nvPr/>
          </p:nvSpPr>
          <p:spPr>
            <a:xfrm>
              <a:off x="3420950" y="1134975"/>
              <a:ext cx="105925" cy="154550"/>
            </a:xfrm>
            <a:custGeom>
              <a:avLst/>
              <a:gdLst/>
              <a:ahLst/>
              <a:cxnLst/>
              <a:rect l="l" t="t" r="r" b="b"/>
              <a:pathLst>
                <a:path w="4237" h="6182" extrusionOk="0">
                  <a:moveTo>
                    <a:pt x="1892" y="1"/>
                  </a:moveTo>
                  <a:cubicBezTo>
                    <a:pt x="1807" y="1"/>
                    <a:pt x="1721" y="6"/>
                    <a:pt x="1635" y="18"/>
                  </a:cubicBezTo>
                  <a:cubicBezTo>
                    <a:pt x="668" y="185"/>
                    <a:pt x="0" y="1086"/>
                    <a:pt x="167" y="2053"/>
                  </a:cubicBezTo>
                  <a:lnTo>
                    <a:pt x="567" y="4722"/>
                  </a:lnTo>
                  <a:cubicBezTo>
                    <a:pt x="717" y="5559"/>
                    <a:pt x="1456" y="6182"/>
                    <a:pt x="2304" y="6182"/>
                  </a:cubicBezTo>
                  <a:cubicBezTo>
                    <a:pt x="2402" y="6182"/>
                    <a:pt x="2502" y="6173"/>
                    <a:pt x="2602" y="6156"/>
                  </a:cubicBezTo>
                  <a:cubicBezTo>
                    <a:pt x="3570" y="6023"/>
                    <a:pt x="4237" y="5122"/>
                    <a:pt x="4070" y="4155"/>
                  </a:cubicBezTo>
                  <a:lnTo>
                    <a:pt x="3670" y="1486"/>
                  </a:lnTo>
                  <a:cubicBezTo>
                    <a:pt x="3518" y="605"/>
                    <a:pt x="2757" y="1"/>
                    <a:pt x="1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6;p33">
              <a:extLst>
                <a:ext uri="{FF2B5EF4-FFF2-40B4-BE49-F238E27FC236}">
                  <a16:creationId xmlns:a16="http://schemas.microsoft.com/office/drawing/2014/main" id="{2610DF4F-BA40-984B-B464-F232C9C71A4A}"/>
                </a:ext>
              </a:extLst>
            </p:cNvPr>
            <p:cNvSpPr/>
            <p:nvPr/>
          </p:nvSpPr>
          <p:spPr>
            <a:xfrm>
              <a:off x="3026500" y="1186300"/>
              <a:ext cx="209350" cy="129275"/>
            </a:xfrm>
            <a:custGeom>
              <a:avLst/>
              <a:gdLst/>
              <a:ahLst/>
              <a:cxnLst/>
              <a:rect l="l" t="t" r="r" b="b"/>
              <a:pathLst>
                <a:path w="8374" h="5171" extrusionOk="0">
                  <a:moveTo>
                    <a:pt x="0" y="0"/>
                  </a:moveTo>
                  <a:lnTo>
                    <a:pt x="834" y="5171"/>
                  </a:lnTo>
                  <a:lnTo>
                    <a:pt x="7606" y="4070"/>
                  </a:lnTo>
                  <a:cubicBezTo>
                    <a:pt x="8073" y="4003"/>
                    <a:pt x="8373" y="3569"/>
                    <a:pt x="8306" y="3136"/>
                  </a:cubicBezTo>
                  <a:lnTo>
                    <a:pt x="8006" y="1134"/>
                  </a:lnTo>
                  <a:cubicBezTo>
                    <a:pt x="7939" y="734"/>
                    <a:pt x="7606" y="467"/>
                    <a:pt x="7206" y="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7;p33">
              <a:extLst>
                <a:ext uri="{FF2B5EF4-FFF2-40B4-BE49-F238E27FC236}">
                  <a16:creationId xmlns:a16="http://schemas.microsoft.com/office/drawing/2014/main" id="{89481C53-5625-DA49-A21E-8CB876CDFC69}"/>
                </a:ext>
              </a:extLst>
            </p:cNvPr>
            <p:cNvSpPr/>
            <p:nvPr/>
          </p:nvSpPr>
          <p:spPr>
            <a:xfrm>
              <a:off x="3439300" y="1088450"/>
              <a:ext cx="38625" cy="32875"/>
            </a:xfrm>
            <a:custGeom>
              <a:avLst/>
              <a:gdLst/>
              <a:ahLst/>
              <a:cxnLst/>
              <a:rect l="l" t="t" r="r" b="b"/>
              <a:pathLst>
                <a:path w="1545" h="1315" extrusionOk="0">
                  <a:moveTo>
                    <a:pt x="719" y="1"/>
                  </a:moveTo>
                  <a:cubicBezTo>
                    <a:pt x="681" y="1"/>
                    <a:pt x="641" y="4"/>
                    <a:pt x="601" y="11"/>
                  </a:cubicBezTo>
                  <a:cubicBezTo>
                    <a:pt x="234" y="45"/>
                    <a:pt x="0" y="378"/>
                    <a:pt x="67" y="745"/>
                  </a:cubicBezTo>
                  <a:cubicBezTo>
                    <a:pt x="107" y="1110"/>
                    <a:pt x="406" y="1315"/>
                    <a:pt x="709" y="1315"/>
                  </a:cubicBezTo>
                  <a:cubicBezTo>
                    <a:pt x="906" y="1315"/>
                    <a:pt x="1103" y="1229"/>
                    <a:pt x="1234" y="1045"/>
                  </a:cubicBezTo>
                  <a:cubicBezTo>
                    <a:pt x="1544" y="581"/>
                    <a:pt x="1221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08;p33">
              <a:extLst>
                <a:ext uri="{FF2B5EF4-FFF2-40B4-BE49-F238E27FC236}">
                  <a16:creationId xmlns:a16="http://schemas.microsoft.com/office/drawing/2014/main" id="{18A40123-3335-C24A-843F-26119771A0B5}"/>
                </a:ext>
              </a:extLst>
            </p:cNvPr>
            <p:cNvSpPr/>
            <p:nvPr/>
          </p:nvSpPr>
          <p:spPr>
            <a:xfrm>
              <a:off x="3485150" y="106442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805" y="1"/>
                  </a:moveTo>
                  <a:cubicBezTo>
                    <a:pt x="5783" y="1"/>
                    <a:pt x="5761" y="2"/>
                    <a:pt x="5738" y="5"/>
                  </a:cubicBezTo>
                  <a:lnTo>
                    <a:pt x="468" y="839"/>
                  </a:lnTo>
                  <a:cubicBezTo>
                    <a:pt x="168" y="906"/>
                    <a:pt x="1" y="1139"/>
                    <a:pt x="34" y="1439"/>
                  </a:cubicBezTo>
                  <a:cubicBezTo>
                    <a:pt x="95" y="1683"/>
                    <a:pt x="296" y="1844"/>
                    <a:pt x="534" y="1844"/>
                  </a:cubicBezTo>
                  <a:cubicBezTo>
                    <a:pt x="556" y="1844"/>
                    <a:pt x="579" y="1842"/>
                    <a:pt x="601" y="1840"/>
                  </a:cubicBezTo>
                  <a:lnTo>
                    <a:pt x="5872" y="1006"/>
                  </a:lnTo>
                  <a:cubicBezTo>
                    <a:pt x="6139" y="972"/>
                    <a:pt x="6339" y="705"/>
                    <a:pt x="6305" y="439"/>
                  </a:cubicBezTo>
                  <a:cubicBezTo>
                    <a:pt x="6244" y="164"/>
                    <a:pt x="6043" y="1"/>
                    <a:pt x="5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09;p33">
              <a:extLst>
                <a:ext uri="{FF2B5EF4-FFF2-40B4-BE49-F238E27FC236}">
                  <a16:creationId xmlns:a16="http://schemas.microsoft.com/office/drawing/2014/main" id="{9CA13775-749C-9947-BC4A-0BFE6CFCCBD9}"/>
                </a:ext>
              </a:extLst>
            </p:cNvPr>
            <p:cNvSpPr/>
            <p:nvPr/>
          </p:nvSpPr>
          <p:spPr>
            <a:xfrm>
              <a:off x="3270000" y="1099250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872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0;p33">
              <a:extLst>
                <a:ext uri="{FF2B5EF4-FFF2-40B4-BE49-F238E27FC236}">
                  <a16:creationId xmlns:a16="http://schemas.microsoft.com/office/drawing/2014/main" id="{C0A4F60D-1478-294D-9570-ED972181A174}"/>
                </a:ext>
              </a:extLst>
            </p:cNvPr>
            <p:cNvSpPr/>
            <p:nvPr/>
          </p:nvSpPr>
          <p:spPr>
            <a:xfrm>
              <a:off x="2416900" y="1305550"/>
              <a:ext cx="265200" cy="92575"/>
            </a:xfrm>
            <a:custGeom>
              <a:avLst/>
              <a:gdLst/>
              <a:ahLst/>
              <a:cxnLst/>
              <a:rect l="l" t="t" r="r" b="b"/>
              <a:pathLst>
                <a:path w="10608" h="3703" extrusionOk="0">
                  <a:moveTo>
                    <a:pt x="10374" y="0"/>
                  </a:moveTo>
                  <a:lnTo>
                    <a:pt x="0" y="2302"/>
                  </a:lnTo>
                  <a:lnTo>
                    <a:pt x="234" y="3703"/>
                  </a:lnTo>
                  <a:lnTo>
                    <a:pt x="10608" y="1568"/>
                  </a:lnTo>
                  <a:lnTo>
                    <a:pt x="10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1;p33">
              <a:extLst>
                <a:ext uri="{FF2B5EF4-FFF2-40B4-BE49-F238E27FC236}">
                  <a16:creationId xmlns:a16="http://schemas.microsoft.com/office/drawing/2014/main" id="{28880BDA-D339-9F4D-B565-ED723BCA825A}"/>
                </a:ext>
              </a:extLst>
            </p:cNvPr>
            <p:cNvSpPr/>
            <p:nvPr/>
          </p:nvSpPr>
          <p:spPr>
            <a:xfrm>
              <a:off x="2366025" y="1303225"/>
              <a:ext cx="105100" cy="155375"/>
            </a:xfrm>
            <a:custGeom>
              <a:avLst/>
              <a:gdLst/>
              <a:ahLst/>
              <a:cxnLst/>
              <a:rect l="l" t="t" r="r" b="b"/>
              <a:pathLst>
                <a:path w="4204" h="6215" extrusionOk="0">
                  <a:moveTo>
                    <a:pt x="1899" y="1"/>
                  </a:moveTo>
                  <a:cubicBezTo>
                    <a:pt x="1801" y="1"/>
                    <a:pt x="1702" y="9"/>
                    <a:pt x="1602" y="27"/>
                  </a:cubicBezTo>
                  <a:cubicBezTo>
                    <a:pt x="634" y="193"/>
                    <a:pt x="1" y="1094"/>
                    <a:pt x="134" y="2061"/>
                  </a:cubicBezTo>
                  <a:lnTo>
                    <a:pt x="568" y="4697"/>
                  </a:lnTo>
                  <a:cubicBezTo>
                    <a:pt x="690" y="5581"/>
                    <a:pt x="1481" y="6215"/>
                    <a:pt x="2355" y="6215"/>
                  </a:cubicBezTo>
                  <a:cubicBezTo>
                    <a:pt x="2437" y="6215"/>
                    <a:pt x="2520" y="6209"/>
                    <a:pt x="2602" y="6198"/>
                  </a:cubicBezTo>
                  <a:cubicBezTo>
                    <a:pt x="3536" y="6031"/>
                    <a:pt x="4204" y="5130"/>
                    <a:pt x="4070" y="4163"/>
                  </a:cubicBezTo>
                  <a:lnTo>
                    <a:pt x="3637" y="1494"/>
                  </a:lnTo>
                  <a:cubicBezTo>
                    <a:pt x="3487" y="627"/>
                    <a:pt x="2748" y="1"/>
                    <a:pt x="1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2;p33">
              <a:extLst>
                <a:ext uri="{FF2B5EF4-FFF2-40B4-BE49-F238E27FC236}">
                  <a16:creationId xmlns:a16="http://schemas.microsoft.com/office/drawing/2014/main" id="{E03AEBDE-8DCA-4842-A8D1-DA7C0E3C2490}"/>
                </a:ext>
              </a:extLst>
            </p:cNvPr>
            <p:cNvSpPr/>
            <p:nvPr/>
          </p:nvSpPr>
          <p:spPr>
            <a:xfrm>
              <a:off x="2653725" y="1216325"/>
              <a:ext cx="202675" cy="157000"/>
            </a:xfrm>
            <a:custGeom>
              <a:avLst/>
              <a:gdLst/>
              <a:ahLst/>
              <a:cxnLst/>
              <a:rect l="l" t="t" r="r" b="b"/>
              <a:pathLst>
                <a:path w="8107" h="6280" extrusionOk="0">
                  <a:moveTo>
                    <a:pt x="7273" y="0"/>
                  </a:moveTo>
                  <a:lnTo>
                    <a:pt x="568" y="2669"/>
                  </a:lnTo>
                  <a:cubicBezTo>
                    <a:pt x="201" y="2802"/>
                    <a:pt x="1" y="3202"/>
                    <a:pt x="68" y="3569"/>
                  </a:cubicBezTo>
                  <a:lnTo>
                    <a:pt x="368" y="5571"/>
                  </a:lnTo>
                  <a:cubicBezTo>
                    <a:pt x="429" y="5967"/>
                    <a:pt x="796" y="6280"/>
                    <a:pt x="1215" y="6280"/>
                  </a:cubicBezTo>
                  <a:cubicBezTo>
                    <a:pt x="1255" y="6280"/>
                    <a:pt x="1295" y="6277"/>
                    <a:pt x="1335" y="6271"/>
                  </a:cubicBezTo>
                  <a:lnTo>
                    <a:pt x="8107" y="5170"/>
                  </a:lnTo>
                  <a:lnTo>
                    <a:pt x="7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3;p33">
              <a:extLst>
                <a:ext uri="{FF2B5EF4-FFF2-40B4-BE49-F238E27FC236}">
                  <a16:creationId xmlns:a16="http://schemas.microsoft.com/office/drawing/2014/main" id="{25A56968-2114-4A4B-8B9B-F86979C1339B}"/>
                </a:ext>
              </a:extLst>
            </p:cNvPr>
            <p:cNvSpPr/>
            <p:nvPr/>
          </p:nvSpPr>
          <p:spPr>
            <a:xfrm>
              <a:off x="2380200" y="1256250"/>
              <a:ext cx="39425" cy="33175"/>
            </a:xfrm>
            <a:custGeom>
              <a:avLst/>
              <a:gdLst/>
              <a:ahLst/>
              <a:cxnLst/>
              <a:rect l="l" t="t" r="r" b="b"/>
              <a:pathLst>
                <a:path w="1577" h="1327" extrusionOk="0">
                  <a:moveTo>
                    <a:pt x="837" y="1"/>
                  </a:moveTo>
                  <a:cubicBezTo>
                    <a:pt x="814" y="1"/>
                    <a:pt x="791" y="2"/>
                    <a:pt x="768" y="4"/>
                  </a:cubicBezTo>
                  <a:cubicBezTo>
                    <a:pt x="167" y="104"/>
                    <a:pt x="1" y="838"/>
                    <a:pt x="468" y="1205"/>
                  </a:cubicBezTo>
                  <a:cubicBezTo>
                    <a:pt x="585" y="1289"/>
                    <a:pt x="715" y="1326"/>
                    <a:pt x="843" y="1326"/>
                  </a:cubicBezTo>
                  <a:cubicBezTo>
                    <a:pt x="1222" y="1326"/>
                    <a:pt x="1577" y="996"/>
                    <a:pt x="1502" y="571"/>
                  </a:cubicBezTo>
                  <a:cubicBezTo>
                    <a:pt x="1439" y="228"/>
                    <a:pt x="1172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4;p33">
              <a:extLst>
                <a:ext uri="{FF2B5EF4-FFF2-40B4-BE49-F238E27FC236}">
                  <a16:creationId xmlns:a16="http://schemas.microsoft.com/office/drawing/2014/main" id="{E47D8FF2-ACD6-6544-9335-400C52CFA9CD}"/>
                </a:ext>
              </a:extLst>
            </p:cNvPr>
            <p:cNvSpPr/>
            <p:nvPr/>
          </p:nvSpPr>
          <p:spPr>
            <a:xfrm>
              <a:off x="2215075" y="1267075"/>
              <a:ext cx="158475" cy="46100"/>
            </a:xfrm>
            <a:custGeom>
              <a:avLst/>
              <a:gdLst/>
              <a:ahLst/>
              <a:cxnLst/>
              <a:rect l="l" t="t" r="r" b="b"/>
              <a:pathLst>
                <a:path w="6339" h="1844" extrusionOk="0">
                  <a:moveTo>
                    <a:pt x="5773" y="1"/>
                  </a:moveTo>
                  <a:cubicBezTo>
                    <a:pt x="5750" y="1"/>
                    <a:pt x="5728" y="2"/>
                    <a:pt x="5705" y="5"/>
                  </a:cubicBezTo>
                  <a:lnTo>
                    <a:pt x="435" y="839"/>
                  </a:lnTo>
                  <a:cubicBezTo>
                    <a:pt x="168" y="872"/>
                    <a:pt x="1" y="1139"/>
                    <a:pt x="34" y="1406"/>
                  </a:cubicBezTo>
                  <a:cubicBezTo>
                    <a:pt x="65" y="1653"/>
                    <a:pt x="297" y="1843"/>
                    <a:pt x="543" y="1843"/>
                  </a:cubicBezTo>
                  <a:cubicBezTo>
                    <a:pt x="562" y="1843"/>
                    <a:pt x="582" y="1842"/>
                    <a:pt x="601" y="1839"/>
                  </a:cubicBezTo>
                  <a:lnTo>
                    <a:pt x="5872" y="1006"/>
                  </a:lnTo>
                  <a:cubicBezTo>
                    <a:pt x="6139" y="939"/>
                    <a:pt x="6339" y="705"/>
                    <a:pt x="6272" y="405"/>
                  </a:cubicBezTo>
                  <a:cubicBezTo>
                    <a:pt x="6242" y="161"/>
                    <a:pt x="6016" y="1"/>
                    <a:pt x="5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5;p33">
              <a:extLst>
                <a:ext uri="{FF2B5EF4-FFF2-40B4-BE49-F238E27FC236}">
                  <a16:creationId xmlns:a16="http://schemas.microsoft.com/office/drawing/2014/main" id="{3CF91254-E1AD-DF42-AD82-6BB92658A088}"/>
                </a:ext>
              </a:extLst>
            </p:cNvPr>
            <p:cNvSpPr/>
            <p:nvPr/>
          </p:nvSpPr>
          <p:spPr>
            <a:xfrm>
              <a:off x="2429400" y="1232675"/>
              <a:ext cx="158475" cy="46300"/>
            </a:xfrm>
            <a:custGeom>
              <a:avLst/>
              <a:gdLst/>
              <a:ahLst/>
              <a:cxnLst/>
              <a:rect l="l" t="t" r="r" b="b"/>
              <a:pathLst>
                <a:path w="6339" h="1852" extrusionOk="0">
                  <a:moveTo>
                    <a:pt x="5843" y="0"/>
                  </a:moveTo>
                  <a:cubicBezTo>
                    <a:pt x="5808" y="0"/>
                    <a:pt x="5773" y="4"/>
                    <a:pt x="5738" y="13"/>
                  </a:cubicBezTo>
                  <a:lnTo>
                    <a:pt x="468" y="847"/>
                  </a:lnTo>
                  <a:cubicBezTo>
                    <a:pt x="201" y="880"/>
                    <a:pt x="1" y="1147"/>
                    <a:pt x="34" y="1414"/>
                  </a:cubicBezTo>
                  <a:cubicBezTo>
                    <a:pt x="96" y="1661"/>
                    <a:pt x="301" y="1851"/>
                    <a:pt x="570" y="1851"/>
                  </a:cubicBezTo>
                  <a:cubicBezTo>
                    <a:pt x="591" y="1851"/>
                    <a:pt x="613" y="1850"/>
                    <a:pt x="635" y="1848"/>
                  </a:cubicBezTo>
                  <a:lnTo>
                    <a:pt x="5905" y="1014"/>
                  </a:lnTo>
                  <a:cubicBezTo>
                    <a:pt x="6172" y="947"/>
                    <a:pt x="6339" y="680"/>
                    <a:pt x="6305" y="413"/>
                  </a:cubicBezTo>
                  <a:cubicBezTo>
                    <a:pt x="6276" y="182"/>
                    <a:pt x="6071" y="0"/>
                    <a:pt x="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;p33">
              <a:extLst>
                <a:ext uri="{FF2B5EF4-FFF2-40B4-BE49-F238E27FC236}">
                  <a16:creationId xmlns:a16="http://schemas.microsoft.com/office/drawing/2014/main" id="{0A983B20-6B73-854F-9C60-90058D9F32F7}"/>
                </a:ext>
              </a:extLst>
            </p:cNvPr>
            <p:cNvSpPr/>
            <p:nvPr/>
          </p:nvSpPr>
          <p:spPr>
            <a:xfrm>
              <a:off x="2963525" y="1466000"/>
              <a:ext cx="597550" cy="188150"/>
            </a:xfrm>
            <a:custGeom>
              <a:avLst/>
              <a:gdLst/>
              <a:ahLst/>
              <a:cxnLst/>
              <a:rect l="l" t="t" r="r" b="b"/>
              <a:pathLst>
                <a:path w="23902" h="7526" extrusionOk="0">
                  <a:moveTo>
                    <a:pt x="735" y="1"/>
                  </a:moveTo>
                  <a:cubicBezTo>
                    <a:pt x="181" y="1"/>
                    <a:pt x="1" y="839"/>
                    <a:pt x="585" y="1054"/>
                  </a:cubicBezTo>
                  <a:lnTo>
                    <a:pt x="23168" y="7526"/>
                  </a:lnTo>
                  <a:lnTo>
                    <a:pt x="23301" y="7526"/>
                  </a:lnTo>
                  <a:cubicBezTo>
                    <a:pt x="23534" y="7526"/>
                    <a:pt x="23735" y="7359"/>
                    <a:pt x="23801" y="7125"/>
                  </a:cubicBezTo>
                  <a:cubicBezTo>
                    <a:pt x="23901" y="6858"/>
                    <a:pt x="23735" y="6558"/>
                    <a:pt x="23434" y="6458"/>
                  </a:cubicBezTo>
                  <a:lnTo>
                    <a:pt x="885" y="20"/>
                  </a:lnTo>
                  <a:cubicBezTo>
                    <a:pt x="833" y="7"/>
                    <a:pt x="783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7;p33">
              <a:extLst>
                <a:ext uri="{FF2B5EF4-FFF2-40B4-BE49-F238E27FC236}">
                  <a16:creationId xmlns:a16="http://schemas.microsoft.com/office/drawing/2014/main" id="{857CC55B-13B4-A840-9D85-4DEB826E66DC}"/>
                </a:ext>
              </a:extLst>
            </p:cNvPr>
            <p:cNvSpPr/>
            <p:nvPr/>
          </p:nvSpPr>
          <p:spPr>
            <a:xfrm>
              <a:off x="2960500" y="1464725"/>
              <a:ext cx="360400" cy="251125"/>
            </a:xfrm>
            <a:custGeom>
              <a:avLst/>
              <a:gdLst/>
              <a:ahLst/>
              <a:cxnLst/>
              <a:rect l="l" t="t" r="r" b="b"/>
              <a:pathLst>
                <a:path w="14416" h="10045" extrusionOk="0">
                  <a:moveTo>
                    <a:pt x="813" y="1"/>
                  </a:moveTo>
                  <a:cubicBezTo>
                    <a:pt x="331" y="1"/>
                    <a:pt x="0" y="715"/>
                    <a:pt x="539" y="1039"/>
                  </a:cubicBezTo>
                  <a:lnTo>
                    <a:pt x="13381" y="9945"/>
                  </a:lnTo>
                  <a:cubicBezTo>
                    <a:pt x="13448" y="10012"/>
                    <a:pt x="13582" y="10045"/>
                    <a:pt x="13682" y="10045"/>
                  </a:cubicBezTo>
                  <a:cubicBezTo>
                    <a:pt x="14215" y="10045"/>
                    <a:pt x="14416" y="9344"/>
                    <a:pt x="13982" y="9044"/>
                  </a:cubicBezTo>
                  <a:lnTo>
                    <a:pt x="1173" y="138"/>
                  </a:lnTo>
                  <a:cubicBezTo>
                    <a:pt x="1051" y="41"/>
                    <a:pt x="927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8;p33">
              <a:extLst>
                <a:ext uri="{FF2B5EF4-FFF2-40B4-BE49-F238E27FC236}">
                  <a16:creationId xmlns:a16="http://schemas.microsoft.com/office/drawing/2014/main" id="{1074AB10-6590-A84F-AA09-AADE8786E761}"/>
                </a:ext>
              </a:extLst>
            </p:cNvPr>
            <p:cNvSpPr/>
            <p:nvPr/>
          </p:nvSpPr>
          <p:spPr>
            <a:xfrm>
              <a:off x="2563675" y="1465075"/>
              <a:ext cx="437400" cy="483450"/>
            </a:xfrm>
            <a:custGeom>
              <a:avLst/>
              <a:gdLst/>
              <a:ahLst/>
              <a:cxnLst/>
              <a:rect l="l" t="t" r="r" b="b"/>
              <a:pathLst>
                <a:path w="17496" h="19338" extrusionOk="0">
                  <a:moveTo>
                    <a:pt x="16707" y="0"/>
                  </a:moveTo>
                  <a:cubicBezTo>
                    <a:pt x="16570" y="0"/>
                    <a:pt x="16429" y="57"/>
                    <a:pt x="16312" y="191"/>
                  </a:cubicBezTo>
                  <a:lnTo>
                    <a:pt x="334" y="18437"/>
                  </a:lnTo>
                  <a:cubicBezTo>
                    <a:pt x="0" y="18804"/>
                    <a:pt x="267" y="19338"/>
                    <a:pt x="734" y="19338"/>
                  </a:cubicBezTo>
                  <a:cubicBezTo>
                    <a:pt x="901" y="19338"/>
                    <a:pt x="1068" y="19271"/>
                    <a:pt x="1168" y="19171"/>
                  </a:cubicBezTo>
                  <a:lnTo>
                    <a:pt x="17146" y="924"/>
                  </a:lnTo>
                  <a:cubicBezTo>
                    <a:pt x="17496" y="500"/>
                    <a:pt x="17116" y="0"/>
                    <a:pt x="16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83306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21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8ABE6D-E6CB-7241-ACF2-7C4104C3D243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Best Practices</a:t>
            </a:r>
          </a:p>
        </p:txBody>
      </p:sp>
      <p:sp>
        <p:nvSpPr>
          <p:cNvPr id="52" name="Google Shape;134;p5">
            <a:extLst>
              <a:ext uri="{FF2B5EF4-FFF2-40B4-BE49-F238E27FC236}">
                <a16:creationId xmlns:a16="http://schemas.microsoft.com/office/drawing/2014/main" id="{13523132-7A1E-D04C-9818-A6F5DDA091AB}"/>
              </a:ext>
            </a:extLst>
          </p:cNvPr>
          <p:cNvSpPr/>
          <p:nvPr/>
        </p:nvSpPr>
        <p:spPr>
          <a:xfrm>
            <a:off x="752400" y="1836450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 Write independent automated tests – </a:t>
            </a:r>
            <a:r>
              <a:rPr lang="en-US" sz="2400" i="1" dirty="0">
                <a:solidFill>
                  <a:srgbClr val="2F4065"/>
                </a:solidFill>
                <a:latin typeface="Flexo" pitchFamily="2" charset="0"/>
              </a:rPr>
              <a:t>remove as many dependencies as possible</a:t>
            </a: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, tests shouldn’t share data between themselves</a:t>
            </a:r>
          </a:p>
          <a:p>
            <a:pPr marL="631825" lvl="2" indent="-172720">
              <a:spcBef>
                <a:spcPts val="600"/>
              </a:spcBef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Setup data/state via API calls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Utilize static data when absolutely necessary (make sure there is an easy way to create static data against any new environments)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Leave state the same way you found it (the framework handles this for us)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Create re-usable methods/functions (page object model)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</a:rPr>
              <a:t>If #1 is true, we can run all tests in parallel </a:t>
            </a:r>
            <a:r>
              <a:rPr lang="en" sz="2400" dirty="0">
                <a:solidFill>
                  <a:srgbClr val="2F4065"/>
                </a:solidFill>
                <a:latin typeface="Flexo" pitchFamily="2" charset="0"/>
              </a:rPr>
              <a:t>🏃💨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" pitchFamily="2" charset="0"/>
              </a:rPr>
              <a:t>Goal of suite is catching regressions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4440881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D4068"/>
            </a:gs>
            <a:gs pos="99000">
              <a:srgbClr val="00A5F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7D0EA59-2067-1940-9E02-C514CA5999BD}"/>
              </a:ext>
            </a:extLst>
          </p:cNvPr>
          <p:cNvSpPr txBox="1"/>
          <p:nvPr/>
        </p:nvSpPr>
        <p:spPr>
          <a:xfrm>
            <a:off x="666849" y="1808387"/>
            <a:ext cx="4626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THANK YOU!</a:t>
            </a:r>
          </a:p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ANY QUESTIONS?</a:t>
            </a:r>
          </a:p>
        </p:txBody>
      </p:sp>
      <p:grpSp>
        <p:nvGrpSpPr>
          <p:cNvPr id="34" name="Google Shape;168;p26">
            <a:extLst>
              <a:ext uri="{FF2B5EF4-FFF2-40B4-BE49-F238E27FC236}">
                <a16:creationId xmlns:a16="http://schemas.microsoft.com/office/drawing/2014/main" id="{41A72483-945B-6D46-80B3-0D1ECA6D2600}"/>
              </a:ext>
            </a:extLst>
          </p:cNvPr>
          <p:cNvGrpSpPr/>
          <p:nvPr/>
        </p:nvGrpSpPr>
        <p:grpSpPr>
          <a:xfrm>
            <a:off x="7015777" y="1769757"/>
            <a:ext cx="5011568" cy="4809645"/>
            <a:chOff x="3512637" y="-432878"/>
            <a:chExt cx="5312241" cy="5098203"/>
          </a:xfrm>
        </p:grpSpPr>
        <p:sp>
          <p:nvSpPr>
            <p:cNvPr id="35" name="Google Shape;169;p26">
              <a:extLst>
                <a:ext uri="{FF2B5EF4-FFF2-40B4-BE49-F238E27FC236}">
                  <a16:creationId xmlns:a16="http://schemas.microsoft.com/office/drawing/2014/main" id="{7BE4B3A3-9479-FB45-A76E-87C7217D8B0F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;p26">
              <a:extLst>
                <a:ext uri="{FF2B5EF4-FFF2-40B4-BE49-F238E27FC236}">
                  <a16:creationId xmlns:a16="http://schemas.microsoft.com/office/drawing/2014/main" id="{3B557754-7B51-6C45-B40F-B2EDAAE6CFBB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1;p26">
              <a:extLst>
                <a:ext uri="{FF2B5EF4-FFF2-40B4-BE49-F238E27FC236}">
                  <a16:creationId xmlns:a16="http://schemas.microsoft.com/office/drawing/2014/main" id="{FDED41D9-1A82-C44D-952B-38A4847A2B22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;p26">
              <a:extLst>
                <a:ext uri="{FF2B5EF4-FFF2-40B4-BE49-F238E27FC236}">
                  <a16:creationId xmlns:a16="http://schemas.microsoft.com/office/drawing/2014/main" id="{26872AFC-9D2D-7A4B-B97E-8969CBB53E08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;p26">
              <a:extLst>
                <a:ext uri="{FF2B5EF4-FFF2-40B4-BE49-F238E27FC236}">
                  <a16:creationId xmlns:a16="http://schemas.microsoft.com/office/drawing/2014/main" id="{89921182-6935-EA45-A4C4-DE5AAE25BA70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4;p26">
              <a:extLst>
                <a:ext uri="{FF2B5EF4-FFF2-40B4-BE49-F238E27FC236}">
                  <a16:creationId xmlns:a16="http://schemas.microsoft.com/office/drawing/2014/main" id="{BD11B280-F2E2-2E48-9B8B-C07E9B0E4E03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5;p26">
              <a:extLst>
                <a:ext uri="{FF2B5EF4-FFF2-40B4-BE49-F238E27FC236}">
                  <a16:creationId xmlns:a16="http://schemas.microsoft.com/office/drawing/2014/main" id="{9F35B3DC-5778-AA49-9D55-B4F374FD1C30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6;p26">
              <a:extLst>
                <a:ext uri="{FF2B5EF4-FFF2-40B4-BE49-F238E27FC236}">
                  <a16:creationId xmlns:a16="http://schemas.microsoft.com/office/drawing/2014/main" id="{E189E647-2C9B-8843-80FA-EA3DD7E02530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;p26">
              <a:extLst>
                <a:ext uri="{FF2B5EF4-FFF2-40B4-BE49-F238E27FC236}">
                  <a16:creationId xmlns:a16="http://schemas.microsoft.com/office/drawing/2014/main" id="{A4B8FE52-C393-9445-8EB6-853BB01B7430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;p26">
              <a:extLst>
                <a:ext uri="{FF2B5EF4-FFF2-40B4-BE49-F238E27FC236}">
                  <a16:creationId xmlns:a16="http://schemas.microsoft.com/office/drawing/2014/main" id="{5823FFFE-257F-0E47-B289-5274628D4FCD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9;p26">
              <a:extLst>
                <a:ext uri="{FF2B5EF4-FFF2-40B4-BE49-F238E27FC236}">
                  <a16:creationId xmlns:a16="http://schemas.microsoft.com/office/drawing/2014/main" id="{B9C303A9-9B0A-DD43-AF55-A83FFAD8A8B2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0;p26">
              <a:extLst>
                <a:ext uri="{FF2B5EF4-FFF2-40B4-BE49-F238E27FC236}">
                  <a16:creationId xmlns:a16="http://schemas.microsoft.com/office/drawing/2014/main" id="{F7E42B1C-07E9-0446-BEE3-FCAF220EB758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1;p26">
              <a:extLst>
                <a:ext uri="{FF2B5EF4-FFF2-40B4-BE49-F238E27FC236}">
                  <a16:creationId xmlns:a16="http://schemas.microsoft.com/office/drawing/2014/main" id="{CF65D29F-4FD3-8A49-AF68-55F021025DB4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;p26">
              <a:extLst>
                <a:ext uri="{FF2B5EF4-FFF2-40B4-BE49-F238E27FC236}">
                  <a16:creationId xmlns:a16="http://schemas.microsoft.com/office/drawing/2014/main" id="{3FD7F7C8-CE3A-594F-AB7E-E133129CC5EA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3;p26">
              <a:extLst>
                <a:ext uri="{FF2B5EF4-FFF2-40B4-BE49-F238E27FC236}">
                  <a16:creationId xmlns:a16="http://schemas.microsoft.com/office/drawing/2014/main" id="{F0D43512-670E-0A44-B546-CB60407F479E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4;p26">
              <a:extLst>
                <a:ext uri="{FF2B5EF4-FFF2-40B4-BE49-F238E27FC236}">
                  <a16:creationId xmlns:a16="http://schemas.microsoft.com/office/drawing/2014/main" id="{53E14EA3-20E1-7F41-96DD-7DFC5ECB3897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5;p26">
              <a:extLst>
                <a:ext uri="{FF2B5EF4-FFF2-40B4-BE49-F238E27FC236}">
                  <a16:creationId xmlns:a16="http://schemas.microsoft.com/office/drawing/2014/main" id="{958C3FCF-E891-FA4D-A0A7-2812929290E6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6;p26">
              <a:extLst>
                <a:ext uri="{FF2B5EF4-FFF2-40B4-BE49-F238E27FC236}">
                  <a16:creationId xmlns:a16="http://schemas.microsoft.com/office/drawing/2014/main" id="{9C68E3C5-9057-C548-B02B-CFDC80056B2A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7;p26">
              <a:extLst>
                <a:ext uri="{FF2B5EF4-FFF2-40B4-BE49-F238E27FC236}">
                  <a16:creationId xmlns:a16="http://schemas.microsoft.com/office/drawing/2014/main" id="{C1295432-F623-BE4E-9353-00B7A91B332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8;p26">
              <a:extLst>
                <a:ext uri="{FF2B5EF4-FFF2-40B4-BE49-F238E27FC236}">
                  <a16:creationId xmlns:a16="http://schemas.microsoft.com/office/drawing/2014/main" id="{E684338E-3E23-7F41-B3EC-EB42B007EE62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9;p26">
              <a:extLst>
                <a:ext uri="{FF2B5EF4-FFF2-40B4-BE49-F238E27FC236}">
                  <a16:creationId xmlns:a16="http://schemas.microsoft.com/office/drawing/2014/main" id="{9A58B0D5-851D-8241-BAD1-DA6A5FF3ED2E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0;p26">
              <a:extLst>
                <a:ext uri="{FF2B5EF4-FFF2-40B4-BE49-F238E27FC236}">
                  <a16:creationId xmlns:a16="http://schemas.microsoft.com/office/drawing/2014/main" id="{A0CE91E4-B9EE-E64D-A299-520CB3A14B33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1;p26">
              <a:extLst>
                <a:ext uri="{FF2B5EF4-FFF2-40B4-BE49-F238E27FC236}">
                  <a16:creationId xmlns:a16="http://schemas.microsoft.com/office/drawing/2014/main" id="{C3BD4BEA-1CE2-0547-908B-D6AA19A7217A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2;p26">
              <a:extLst>
                <a:ext uri="{FF2B5EF4-FFF2-40B4-BE49-F238E27FC236}">
                  <a16:creationId xmlns:a16="http://schemas.microsoft.com/office/drawing/2014/main" id="{CC946BB8-0FD3-EF40-B149-3237C44B09BD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3;p26">
              <a:extLst>
                <a:ext uri="{FF2B5EF4-FFF2-40B4-BE49-F238E27FC236}">
                  <a16:creationId xmlns:a16="http://schemas.microsoft.com/office/drawing/2014/main" id="{AE47156D-8C98-6443-A790-C728445242F6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;p26">
              <a:extLst>
                <a:ext uri="{FF2B5EF4-FFF2-40B4-BE49-F238E27FC236}">
                  <a16:creationId xmlns:a16="http://schemas.microsoft.com/office/drawing/2014/main" id="{B5D15B23-1774-1D41-A97D-6968E96AD703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5;p26">
              <a:extLst>
                <a:ext uri="{FF2B5EF4-FFF2-40B4-BE49-F238E27FC236}">
                  <a16:creationId xmlns:a16="http://schemas.microsoft.com/office/drawing/2014/main" id="{8C83DB11-F502-454F-8F66-DB9C3D823FBB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96;p26">
              <a:extLst>
                <a:ext uri="{FF2B5EF4-FFF2-40B4-BE49-F238E27FC236}">
                  <a16:creationId xmlns:a16="http://schemas.microsoft.com/office/drawing/2014/main" id="{036F6F0E-B184-F04C-AD36-C0B67C9BAFEE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7;p26">
              <a:extLst>
                <a:ext uri="{FF2B5EF4-FFF2-40B4-BE49-F238E27FC236}">
                  <a16:creationId xmlns:a16="http://schemas.microsoft.com/office/drawing/2014/main" id="{DB62D06F-4A64-E941-851F-D61DDD9A5CCE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8;p26">
              <a:extLst>
                <a:ext uri="{FF2B5EF4-FFF2-40B4-BE49-F238E27FC236}">
                  <a16:creationId xmlns:a16="http://schemas.microsoft.com/office/drawing/2014/main" id="{D6544112-09E2-3540-BDDC-4497CC1295E3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9;p26">
              <a:extLst>
                <a:ext uri="{FF2B5EF4-FFF2-40B4-BE49-F238E27FC236}">
                  <a16:creationId xmlns:a16="http://schemas.microsoft.com/office/drawing/2014/main" id="{A786EEEA-3BD3-0444-8409-96F77C1704DC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0;p26">
              <a:extLst>
                <a:ext uri="{FF2B5EF4-FFF2-40B4-BE49-F238E27FC236}">
                  <a16:creationId xmlns:a16="http://schemas.microsoft.com/office/drawing/2014/main" id="{F5DE36C7-9262-5840-B188-3537078B7EBE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1;p26">
              <a:extLst>
                <a:ext uri="{FF2B5EF4-FFF2-40B4-BE49-F238E27FC236}">
                  <a16:creationId xmlns:a16="http://schemas.microsoft.com/office/drawing/2014/main" id="{0400FDB9-B47C-EF48-A939-8CED193396D8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2;p26">
              <a:extLst>
                <a:ext uri="{FF2B5EF4-FFF2-40B4-BE49-F238E27FC236}">
                  <a16:creationId xmlns:a16="http://schemas.microsoft.com/office/drawing/2014/main" id="{4B1B2B14-8B41-334C-BE88-CEBCEA574D88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3;p26">
              <a:extLst>
                <a:ext uri="{FF2B5EF4-FFF2-40B4-BE49-F238E27FC236}">
                  <a16:creationId xmlns:a16="http://schemas.microsoft.com/office/drawing/2014/main" id="{26F6BBCD-47FE-394A-812D-0CC8DA4AE151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4;p26">
              <a:extLst>
                <a:ext uri="{FF2B5EF4-FFF2-40B4-BE49-F238E27FC236}">
                  <a16:creationId xmlns:a16="http://schemas.microsoft.com/office/drawing/2014/main" id="{675C963F-EB17-7946-A3AD-068B4305EB0F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;p26">
              <a:extLst>
                <a:ext uri="{FF2B5EF4-FFF2-40B4-BE49-F238E27FC236}">
                  <a16:creationId xmlns:a16="http://schemas.microsoft.com/office/drawing/2014/main" id="{081FFB9E-E5AD-1348-A7C8-CD6B373B83E3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;p26">
              <a:extLst>
                <a:ext uri="{FF2B5EF4-FFF2-40B4-BE49-F238E27FC236}">
                  <a16:creationId xmlns:a16="http://schemas.microsoft.com/office/drawing/2014/main" id="{7575B25F-4C44-334C-A9E6-35318342933B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7;p26">
              <a:extLst>
                <a:ext uri="{FF2B5EF4-FFF2-40B4-BE49-F238E27FC236}">
                  <a16:creationId xmlns:a16="http://schemas.microsoft.com/office/drawing/2014/main" id="{F8A723F6-963F-1A4D-81FD-1451EE34F798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8;p26">
              <a:extLst>
                <a:ext uri="{FF2B5EF4-FFF2-40B4-BE49-F238E27FC236}">
                  <a16:creationId xmlns:a16="http://schemas.microsoft.com/office/drawing/2014/main" id="{DBA0BB4F-3FE9-4A4E-B255-3E7B33778250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9;p26">
              <a:extLst>
                <a:ext uri="{FF2B5EF4-FFF2-40B4-BE49-F238E27FC236}">
                  <a16:creationId xmlns:a16="http://schemas.microsoft.com/office/drawing/2014/main" id="{5208A782-6649-3341-88BD-5297348C46B5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0;p26">
              <a:extLst>
                <a:ext uri="{FF2B5EF4-FFF2-40B4-BE49-F238E27FC236}">
                  <a16:creationId xmlns:a16="http://schemas.microsoft.com/office/drawing/2014/main" id="{59B3C835-20AF-F147-BD5D-B26E41C1AE97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1;p26">
              <a:extLst>
                <a:ext uri="{FF2B5EF4-FFF2-40B4-BE49-F238E27FC236}">
                  <a16:creationId xmlns:a16="http://schemas.microsoft.com/office/drawing/2014/main" id="{33E054B5-B886-2044-A9BF-E01BBC2A08B7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2;p26">
              <a:extLst>
                <a:ext uri="{FF2B5EF4-FFF2-40B4-BE49-F238E27FC236}">
                  <a16:creationId xmlns:a16="http://schemas.microsoft.com/office/drawing/2014/main" id="{BFC5B7E0-EC79-F342-ABDD-A0FE278F28ED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3;p26">
              <a:extLst>
                <a:ext uri="{FF2B5EF4-FFF2-40B4-BE49-F238E27FC236}">
                  <a16:creationId xmlns:a16="http://schemas.microsoft.com/office/drawing/2014/main" id="{A7A88737-FAA6-8444-A89A-DB23F61C34B4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4;p26">
              <a:extLst>
                <a:ext uri="{FF2B5EF4-FFF2-40B4-BE49-F238E27FC236}">
                  <a16:creationId xmlns:a16="http://schemas.microsoft.com/office/drawing/2014/main" id="{419D91EA-C68D-194E-AC1E-ECF419B96875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5;p26">
              <a:extLst>
                <a:ext uri="{FF2B5EF4-FFF2-40B4-BE49-F238E27FC236}">
                  <a16:creationId xmlns:a16="http://schemas.microsoft.com/office/drawing/2014/main" id="{AADFE13B-18AF-8E44-B54C-47B067BACD4D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;p26">
              <a:extLst>
                <a:ext uri="{FF2B5EF4-FFF2-40B4-BE49-F238E27FC236}">
                  <a16:creationId xmlns:a16="http://schemas.microsoft.com/office/drawing/2014/main" id="{1D50E5C8-6A0E-DF4C-95D4-0681FEF6F91A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;p26">
              <a:extLst>
                <a:ext uri="{FF2B5EF4-FFF2-40B4-BE49-F238E27FC236}">
                  <a16:creationId xmlns:a16="http://schemas.microsoft.com/office/drawing/2014/main" id="{752622A3-3F1F-8B45-94AA-AE915FC4381B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8;p26">
              <a:extLst>
                <a:ext uri="{FF2B5EF4-FFF2-40B4-BE49-F238E27FC236}">
                  <a16:creationId xmlns:a16="http://schemas.microsoft.com/office/drawing/2014/main" id="{91286741-D410-264E-9836-8DA16AF5AE49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9;p26">
              <a:extLst>
                <a:ext uri="{FF2B5EF4-FFF2-40B4-BE49-F238E27FC236}">
                  <a16:creationId xmlns:a16="http://schemas.microsoft.com/office/drawing/2014/main" id="{8517945D-B456-AA43-85BA-787D4F46CDC2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0;p26">
              <a:extLst>
                <a:ext uri="{FF2B5EF4-FFF2-40B4-BE49-F238E27FC236}">
                  <a16:creationId xmlns:a16="http://schemas.microsoft.com/office/drawing/2014/main" id="{C7767EDE-0905-5B45-A23B-40C1CC541555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1;p26">
              <a:extLst>
                <a:ext uri="{FF2B5EF4-FFF2-40B4-BE49-F238E27FC236}">
                  <a16:creationId xmlns:a16="http://schemas.microsoft.com/office/drawing/2014/main" id="{4F1961B9-0D7D-F543-839C-E867C5173705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raphic 7">
            <a:extLst>
              <a:ext uri="{FF2B5EF4-FFF2-40B4-BE49-F238E27FC236}">
                <a16:creationId xmlns:a16="http://schemas.microsoft.com/office/drawing/2014/main" id="{F5B83217-F8BC-5C41-A2DE-6099CC079F4D}"/>
              </a:ext>
            </a:extLst>
          </p:cNvPr>
          <p:cNvGrpSpPr/>
          <p:nvPr/>
        </p:nvGrpSpPr>
        <p:grpSpPr>
          <a:xfrm>
            <a:off x="525678" y="454338"/>
            <a:ext cx="1890951" cy="901648"/>
            <a:chOff x="2640250" y="1795178"/>
            <a:chExt cx="6892463" cy="3286482"/>
          </a:xfrm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55BE397E-D167-1C4B-A874-AB6EBA70EB92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8717BE03-96B7-5241-A65D-092FCC2D1A29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222F123A-F0F3-9B44-8F4C-92BFB205BEDE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B4B80AAF-315C-A244-8BC6-8E721D8D9AEF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991869FE-5A5B-A94F-B6E7-AD3DE70A88C4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CD86926D-26A6-9846-A687-208274EA1CFB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34C3B557-BE69-AA47-9281-1EF62C84CB15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9EE954C4-61EB-F046-B566-9357DC1808BE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8277C069-DD00-DC43-A132-8290417B5AAE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AC5565B0-7F2A-4445-93D1-C9F73670FB41}"/>
              </a:ext>
            </a:extLst>
          </p:cNvPr>
          <p:cNvSpPr txBox="1"/>
          <p:nvPr/>
        </p:nvSpPr>
        <p:spPr>
          <a:xfrm>
            <a:off x="598156" y="3247450"/>
            <a:ext cx="4626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Connect with me!</a:t>
            </a:r>
          </a:p>
          <a:p>
            <a:pPr algn="ctr"/>
            <a:endParaRPr lang="en-US" sz="4000" b="1" i="1" dirty="0">
              <a:solidFill>
                <a:schemeClr val="bg1"/>
              </a:solidFill>
              <a:latin typeface="Flex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875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D4068"/>
            </a:gs>
            <a:gs pos="99000">
              <a:srgbClr val="00A5F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7D0EA59-2067-1940-9E02-C514CA5999BD}"/>
              </a:ext>
            </a:extLst>
          </p:cNvPr>
          <p:cNvSpPr txBox="1"/>
          <p:nvPr/>
        </p:nvSpPr>
        <p:spPr>
          <a:xfrm>
            <a:off x="666849" y="2191239"/>
            <a:ext cx="46265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THANK YOU!</a:t>
            </a:r>
          </a:p>
          <a:p>
            <a:pPr algn="ctr"/>
            <a:endParaRPr lang="en-US" sz="4000" b="1" i="1" dirty="0">
              <a:solidFill>
                <a:schemeClr val="bg1"/>
              </a:solidFill>
              <a:latin typeface="Flexo" pitchFamily="2" charset="0"/>
            </a:endParaRPr>
          </a:p>
          <a:p>
            <a:pPr algn="ctr"/>
            <a:r>
              <a:rPr lang="en-US" sz="4000" b="1" i="1" dirty="0">
                <a:solidFill>
                  <a:schemeClr val="bg1"/>
                </a:solidFill>
                <a:latin typeface="Flexo" pitchFamily="2" charset="0"/>
              </a:rPr>
              <a:t>ANY QUESTIONS?</a:t>
            </a:r>
          </a:p>
        </p:txBody>
      </p:sp>
      <p:grpSp>
        <p:nvGrpSpPr>
          <p:cNvPr id="34" name="Google Shape;168;p26">
            <a:extLst>
              <a:ext uri="{FF2B5EF4-FFF2-40B4-BE49-F238E27FC236}">
                <a16:creationId xmlns:a16="http://schemas.microsoft.com/office/drawing/2014/main" id="{41A72483-945B-6D46-80B3-0D1ECA6D2600}"/>
              </a:ext>
            </a:extLst>
          </p:cNvPr>
          <p:cNvGrpSpPr/>
          <p:nvPr/>
        </p:nvGrpSpPr>
        <p:grpSpPr>
          <a:xfrm>
            <a:off x="7015777" y="1769757"/>
            <a:ext cx="5011568" cy="4809645"/>
            <a:chOff x="3512637" y="-432878"/>
            <a:chExt cx="5312241" cy="5098203"/>
          </a:xfrm>
        </p:grpSpPr>
        <p:sp>
          <p:nvSpPr>
            <p:cNvPr id="35" name="Google Shape;169;p26">
              <a:extLst>
                <a:ext uri="{FF2B5EF4-FFF2-40B4-BE49-F238E27FC236}">
                  <a16:creationId xmlns:a16="http://schemas.microsoft.com/office/drawing/2014/main" id="{7BE4B3A3-9479-FB45-A76E-87C7217D8B0F}"/>
                </a:ext>
              </a:extLst>
            </p:cNvPr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;p26">
              <a:extLst>
                <a:ext uri="{FF2B5EF4-FFF2-40B4-BE49-F238E27FC236}">
                  <a16:creationId xmlns:a16="http://schemas.microsoft.com/office/drawing/2014/main" id="{3B557754-7B51-6C45-B40F-B2EDAAE6CFBB}"/>
                </a:ext>
              </a:extLst>
            </p:cNvPr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1;p26">
              <a:extLst>
                <a:ext uri="{FF2B5EF4-FFF2-40B4-BE49-F238E27FC236}">
                  <a16:creationId xmlns:a16="http://schemas.microsoft.com/office/drawing/2014/main" id="{FDED41D9-1A82-C44D-952B-38A4847A2B22}"/>
                </a:ext>
              </a:extLst>
            </p:cNvPr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;p26">
              <a:extLst>
                <a:ext uri="{FF2B5EF4-FFF2-40B4-BE49-F238E27FC236}">
                  <a16:creationId xmlns:a16="http://schemas.microsoft.com/office/drawing/2014/main" id="{26872AFC-9D2D-7A4B-B97E-8969CBB53E08}"/>
                </a:ext>
              </a:extLst>
            </p:cNvPr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;p26">
              <a:extLst>
                <a:ext uri="{FF2B5EF4-FFF2-40B4-BE49-F238E27FC236}">
                  <a16:creationId xmlns:a16="http://schemas.microsoft.com/office/drawing/2014/main" id="{89921182-6935-EA45-A4C4-DE5AAE25BA70}"/>
                </a:ext>
              </a:extLst>
            </p:cNvPr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4;p26">
              <a:extLst>
                <a:ext uri="{FF2B5EF4-FFF2-40B4-BE49-F238E27FC236}">
                  <a16:creationId xmlns:a16="http://schemas.microsoft.com/office/drawing/2014/main" id="{BD11B280-F2E2-2E48-9B8B-C07E9B0E4E03}"/>
                </a:ext>
              </a:extLst>
            </p:cNvPr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5;p26">
              <a:extLst>
                <a:ext uri="{FF2B5EF4-FFF2-40B4-BE49-F238E27FC236}">
                  <a16:creationId xmlns:a16="http://schemas.microsoft.com/office/drawing/2014/main" id="{9F35B3DC-5778-AA49-9D55-B4F374FD1C30}"/>
                </a:ext>
              </a:extLst>
            </p:cNvPr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6;p26">
              <a:extLst>
                <a:ext uri="{FF2B5EF4-FFF2-40B4-BE49-F238E27FC236}">
                  <a16:creationId xmlns:a16="http://schemas.microsoft.com/office/drawing/2014/main" id="{E189E647-2C9B-8843-80FA-EA3DD7E02530}"/>
                </a:ext>
              </a:extLst>
            </p:cNvPr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;p26">
              <a:extLst>
                <a:ext uri="{FF2B5EF4-FFF2-40B4-BE49-F238E27FC236}">
                  <a16:creationId xmlns:a16="http://schemas.microsoft.com/office/drawing/2014/main" id="{A4B8FE52-C393-9445-8EB6-853BB01B7430}"/>
                </a:ext>
              </a:extLst>
            </p:cNvPr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;p26">
              <a:extLst>
                <a:ext uri="{FF2B5EF4-FFF2-40B4-BE49-F238E27FC236}">
                  <a16:creationId xmlns:a16="http://schemas.microsoft.com/office/drawing/2014/main" id="{5823FFFE-257F-0E47-B289-5274628D4FCD}"/>
                </a:ext>
              </a:extLst>
            </p:cNvPr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9;p26">
              <a:extLst>
                <a:ext uri="{FF2B5EF4-FFF2-40B4-BE49-F238E27FC236}">
                  <a16:creationId xmlns:a16="http://schemas.microsoft.com/office/drawing/2014/main" id="{B9C303A9-9B0A-DD43-AF55-A83FFAD8A8B2}"/>
                </a:ext>
              </a:extLst>
            </p:cNvPr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0;p26">
              <a:extLst>
                <a:ext uri="{FF2B5EF4-FFF2-40B4-BE49-F238E27FC236}">
                  <a16:creationId xmlns:a16="http://schemas.microsoft.com/office/drawing/2014/main" id="{F7E42B1C-07E9-0446-BEE3-FCAF220EB758}"/>
                </a:ext>
              </a:extLst>
            </p:cNvPr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1;p26">
              <a:extLst>
                <a:ext uri="{FF2B5EF4-FFF2-40B4-BE49-F238E27FC236}">
                  <a16:creationId xmlns:a16="http://schemas.microsoft.com/office/drawing/2014/main" id="{CF65D29F-4FD3-8A49-AF68-55F021025DB4}"/>
                </a:ext>
              </a:extLst>
            </p:cNvPr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;p26">
              <a:extLst>
                <a:ext uri="{FF2B5EF4-FFF2-40B4-BE49-F238E27FC236}">
                  <a16:creationId xmlns:a16="http://schemas.microsoft.com/office/drawing/2014/main" id="{3FD7F7C8-CE3A-594F-AB7E-E133129CC5EA}"/>
                </a:ext>
              </a:extLst>
            </p:cNvPr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3;p26">
              <a:extLst>
                <a:ext uri="{FF2B5EF4-FFF2-40B4-BE49-F238E27FC236}">
                  <a16:creationId xmlns:a16="http://schemas.microsoft.com/office/drawing/2014/main" id="{F0D43512-670E-0A44-B546-CB60407F479E}"/>
                </a:ext>
              </a:extLst>
            </p:cNvPr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4;p26">
              <a:extLst>
                <a:ext uri="{FF2B5EF4-FFF2-40B4-BE49-F238E27FC236}">
                  <a16:creationId xmlns:a16="http://schemas.microsoft.com/office/drawing/2014/main" id="{53E14EA3-20E1-7F41-96DD-7DFC5ECB3897}"/>
                </a:ext>
              </a:extLst>
            </p:cNvPr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5;p26">
              <a:extLst>
                <a:ext uri="{FF2B5EF4-FFF2-40B4-BE49-F238E27FC236}">
                  <a16:creationId xmlns:a16="http://schemas.microsoft.com/office/drawing/2014/main" id="{958C3FCF-E891-FA4D-A0A7-2812929290E6}"/>
                </a:ext>
              </a:extLst>
            </p:cNvPr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6;p26">
              <a:extLst>
                <a:ext uri="{FF2B5EF4-FFF2-40B4-BE49-F238E27FC236}">
                  <a16:creationId xmlns:a16="http://schemas.microsoft.com/office/drawing/2014/main" id="{9C68E3C5-9057-C548-B02B-CFDC80056B2A}"/>
                </a:ext>
              </a:extLst>
            </p:cNvPr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7;p26">
              <a:extLst>
                <a:ext uri="{FF2B5EF4-FFF2-40B4-BE49-F238E27FC236}">
                  <a16:creationId xmlns:a16="http://schemas.microsoft.com/office/drawing/2014/main" id="{C1295432-F623-BE4E-9353-00B7A91B3325}"/>
                </a:ext>
              </a:extLst>
            </p:cNvPr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8;p26">
              <a:extLst>
                <a:ext uri="{FF2B5EF4-FFF2-40B4-BE49-F238E27FC236}">
                  <a16:creationId xmlns:a16="http://schemas.microsoft.com/office/drawing/2014/main" id="{E684338E-3E23-7F41-B3EC-EB42B007EE62}"/>
                </a:ext>
              </a:extLst>
            </p:cNvPr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9;p26">
              <a:extLst>
                <a:ext uri="{FF2B5EF4-FFF2-40B4-BE49-F238E27FC236}">
                  <a16:creationId xmlns:a16="http://schemas.microsoft.com/office/drawing/2014/main" id="{9A58B0D5-851D-8241-BAD1-DA6A5FF3ED2E}"/>
                </a:ext>
              </a:extLst>
            </p:cNvPr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0;p26">
              <a:extLst>
                <a:ext uri="{FF2B5EF4-FFF2-40B4-BE49-F238E27FC236}">
                  <a16:creationId xmlns:a16="http://schemas.microsoft.com/office/drawing/2014/main" id="{A0CE91E4-B9EE-E64D-A299-520CB3A14B33}"/>
                </a:ext>
              </a:extLst>
            </p:cNvPr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1;p26">
              <a:extLst>
                <a:ext uri="{FF2B5EF4-FFF2-40B4-BE49-F238E27FC236}">
                  <a16:creationId xmlns:a16="http://schemas.microsoft.com/office/drawing/2014/main" id="{C3BD4BEA-1CE2-0547-908B-D6AA19A7217A}"/>
                </a:ext>
              </a:extLst>
            </p:cNvPr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2;p26">
              <a:extLst>
                <a:ext uri="{FF2B5EF4-FFF2-40B4-BE49-F238E27FC236}">
                  <a16:creationId xmlns:a16="http://schemas.microsoft.com/office/drawing/2014/main" id="{CC946BB8-0FD3-EF40-B149-3237C44B09BD}"/>
                </a:ext>
              </a:extLst>
            </p:cNvPr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3;p26">
              <a:extLst>
                <a:ext uri="{FF2B5EF4-FFF2-40B4-BE49-F238E27FC236}">
                  <a16:creationId xmlns:a16="http://schemas.microsoft.com/office/drawing/2014/main" id="{AE47156D-8C98-6443-A790-C728445242F6}"/>
                </a:ext>
              </a:extLst>
            </p:cNvPr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;p26">
              <a:extLst>
                <a:ext uri="{FF2B5EF4-FFF2-40B4-BE49-F238E27FC236}">
                  <a16:creationId xmlns:a16="http://schemas.microsoft.com/office/drawing/2014/main" id="{B5D15B23-1774-1D41-A97D-6968E96AD703}"/>
                </a:ext>
              </a:extLst>
            </p:cNvPr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5;p26">
              <a:extLst>
                <a:ext uri="{FF2B5EF4-FFF2-40B4-BE49-F238E27FC236}">
                  <a16:creationId xmlns:a16="http://schemas.microsoft.com/office/drawing/2014/main" id="{8C83DB11-F502-454F-8F66-DB9C3D823FBB}"/>
                </a:ext>
              </a:extLst>
            </p:cNvPr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96;p26">
              <a:extLst>
                <a:ext uri="{FF2B5EF4-FFF2-40B4-BE49-F238E27FC236}">
                  <a16:creationId xmlns:a16="http://schemas.microsoft.com/office/drawing/2014/main" id="{036F6F0E-B184-F04C-AD36-C0B67C9BAFEE}"/>
                </a:ext>
              </a:extLst>
            </p:cNvPr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7;p26">
              <a:extLst>
                <a:ext uri="{FF2B5EF4-FFF2-40B4-BE49-F238E27FC236}">
                  <a16:creationId xmlns:a16="http://schemas.microsoft.com/office/drawing/2014/main" id="{DB62D06F-4A64-E941-851F-D61DDD9A5CCE}"/>
                </a:ext>
              </a:extLst>
            </p:cNvPr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8;p26">
              <a:extLst>
                <a:ext uri="{FF2B5EF4-FFF2-40B4-BE49-F238E27FC236}">
                  <a16:creationId xmlns:a16="http://schemas.microsoft.com/office/drawing/2014/main" id="{D6544112-09E2-3540-BDDC-4497CC1295E3}"/>
                </a:ext>
              </a:extLst>
            </p:cNvPr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9;p26">
              <a:extLst>
                <a:ext uri="{FF2B5EF4-FFF2-40B4-BE49-F238E27FC236}">
                  <a16:creationId xmlns:a16="http://schemas.microsoft.com/office/drawing/2014/main" id="{A786EEEA-3BD3-0444-8409-96F77C1704DC}"/>
                </a:ext>
              </a:extLst>
            </p:cNvPr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0;p26">
              <a:extLst>
                <a:ext uri="{FF2B5EF4-FFF2-40B4-BE49-F238E27FC236}">
                  <a16:creationId xmlns:a16="http://schemas.microsoft.com/office/drawing/2014/main" id="{F5DE36C7-9262-5840-B188-3537078B7EBE}"/>
                </a:ext>
              </a:extLst>
            </p:cNvPr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1;p26">
              <a:extLst>
                <a:ext uri="{FF2B5EF4-FFF2-40B4-BE49-F238E27FC236}">
                  <a16:creationId xmlns:a16="http://schemas.microsoft.com/office/drawing/2014/main" id="{0400FDB9-B47C-EF48-A939-8CED193396D8}"/>
                </a:ext>
              </a:extLst>
            </p:cNvPr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2;p26">
              <a:extLst>
                <a:ext uri="{FF2B5EF4-FFF2-40B4-BE49-F238E27FC236}">
                  <a16:creationId xmlns:a16="http://schemas.microsoft.com/office/drawing/2014/main" id="{4B1B2B14-8B41-334C-BE88-CEBCEA574D88}"/>
                </a:ext>
              </a:extLst>
            </p:cNvPr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3;p26">
              <a:extLst>
                <a:ext uri="{FF2B5EF4-FFF2-40B4-BE49-F238E27FC236}">
                  <a16:creationId xmlns:a16="http://schemas.microsoft.com/office/drawing/2014/main" id="{26F6BBCD-47FE-394A-812D-0CC8DA4AE151}"/>
                </a:ext>
              </a:extLst>
            </p:cNvPr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4;p26">
              <a:extLst>
                <a:ext uri="{FF2B5EF4-FFF2-40B4-BE49-F238E27FC236}">
                  <a16:creationId xmlns:a16="http://schemas.microsoft.com/office/drawing/2014/main" id="{675C963F-EB17-7946-A3AD-068B4305EB0F}"/>
                </a:ext>
              </a:extLst>
            </p:cNvPr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;p26">
              <a:extLst>
                <a:ext uri="{FF2B5EF4-FFF2-40B4-BE49-F238E27FC236}">
                  <a16:creationId xmlns:a16="http://schemas.microsoft.com/office/drawing/2014/main" id="{081FFB9E-E5AD-1348-A7C8-CD6B373B83E3}"/>
                </a:ext>
              </a:extLst>
            </p:cNvPr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;p26">
              <a:extLst>
                <a:ext uri="{FF2B5EF4-FFF2-40B4-BE49-F238E27FC236}">
                  <a16:creationId xmlns:a16="http://schemas.microsoft.com/office/drawing/2014/main" id="{7575B25F-4C44-334C-A9E6-35318342933B}"/>
                </a:ext>
              </a:extLst>
            </p:cNvPr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7;p26">
              <a:extLst>
                <a:ext uri="{FF2B5EF4-FFF2-40B4-BE49-F238E27FC236}">
                  <a16:creationId xmlns:a16="http://schemas.microsoft.com/office/drawing/2014/main" id="{F8A723F6-963F-1A4D-81FD-1451EE34F798}"/>
                </a:ext>
              </a:extLst>
            </p:cNvPr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8;p26">
              <a:extLst>
                <a:ext uri="{FF2B5EF4-FFF2-40B4-BE49-F238E27FC236}">
                  <a16:creationId xmlns:a16="http://schemas.microsoft.com/office/drawing/2014/main" id="{DBA0BB4F-3FE9-4A4E-B255-3E7B33778250}"/>
                </a:ext>
              </a:extLst>
            </p:cNvPr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9;p26">
              <a:extLst>
                <a:ext uri="{FF2B5EF4-FFF2-40B4-BE49-F238E27FC236}">
                  <a16:creationId xmlns:a16="http://schemas.microsoft.com/office/drawing/2014/main" id="{5208A782-6649-3341-88BD-5297348C46B5}"/>
                </a:ext>
              </a:extLst>
            </p:cNvPr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0;p26">
              <a:extLst>
                <a:ext uri="{FF2B5EF4-FFF2-40B4-BE49-F238E27FC236}">
                  <a16:creationId xmlns:a16="http://schemas.microsoft.com/office/drawing/2014/main" id="{59B3C835-20AF-F147-BD5D-B26E41C1AE97}"/>
                </a:ext>
              </a:extLst>
            </p:cNvPr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1;p26">
              <a:extLst>
                <a:ext uri="{FF2B5EF4-FFF2-40B4-BE49-F238E27FC236}">
                  <a16:creationId xmlns:a16="http://schemas.microsoft.com/office/drawing/2014/main" id="{33E054B5-B886-2044-A9BF-E01BBC2A08B7}"/>
                </a:ext>
              </a:extLst>
            </p:cNvPr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2;p26">
              <a:extLst>
                <a:ext uri="{FF2B5EF4-FFF2-40B4-BE49-F238E27FC236}">
                  <a16:creationId xmlns:a16="http://schemas.microsoft.com/office/drawing/2014/main" id="{BFC5B7E0-EC79-F342-ABDD-A0FE278F28ED}"/>
                </a:ext>
              </a:extLst>
            </p:cNvPr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3;p26">
              <a:extLst>
                <a:ext uri="{FF2B5EF4-FFF2-40B4-BE49-F238E27FC236}">
                  <a16:creationId xmlns:a16="http://schemas.microsoft.com/office/drawing/2014/main" id="{A7A88737-FAA6-8444-A89A-DB23F61C34B4}"/>
                </a:ext>
              </a:extLst>
            </p:cNvPr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4;p26">
              <a:extLst>
                <a:ext uri="{FF2B5EF4-FFF2-40B4-BE49-F238E27FC236}">
                  <a16:creationId xmlns:a16="http://schemas.microsoft.com/office/drawing/2014/main" id="{419D91EA-C68D-194E-AC1E-ECF419B96875}"/>
                </a:ext>
              </a:extLst>
            </p:cNvPr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5;p26">
              <a:extLst>
                <a:ext uri="{FF2B5EF4-FFF2-40B4-BE49-F238E27FC236}">
                  <a16:creationId xmlns:a16="http://schemas.microsoft.com/office/drawing/2014/main" id="{AADFE13B-18AF-8E44-B54C-47B067BACD4D}"/>
                </a:ext>
              </a:extLst>
            </p:cNvPr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;p26">
              <a:extLst>
                <a:ext uri="{FF2B5EF4-FFF2-40B4-BE49-F238E27FC236}">
                  <a16:creationId xmlns:a16="http://schemas.microsoft.com/office/drawing/2014/main" id="{1D50E5C8-6A0E-DF4C-95D4-0681FEF6F91A}"/>
                </a:ext>
              </a:extLst>
            </p:cNvPr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;p26">
              <a:extLst>
                <a:ext uri="{FF2B5EF4-FFF2-40B4-BE49-F238E27FC236}">
                  <a16:creationId xmlns:a16="http://schemas.microsoft.com/office/drawing/2014/main" id="{752622A3-3F1F-8B45-94AA-AE915FC4381B}"/>
                </a:ext>
              </a:extLst>
            </p:cNvPr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8;p26">
              <a:extLst>
                <a:ext uri="{FF2B5EF4-FFF2-40B4-BE49-F238E27FC236}">
                  <a16:creationId xmlns:a16="http://schemas.microsoft.com/office/drawing/2014/main" id="{91286741-D410-264E-9836-8DA16AF5AE49}"/>
                </a:ext>
              </a:extLst>
            </p:cNvPr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9;p26">
              <a:extLst>
                <a:ext uri="{FF2B5EF4-FFF2-40B4-BE49-F238E27FC236}">
                  <a16:creationId xmlns:a16="http://schemas.microsoft.com/office/drawing/2014/main" id="{8517945D-B456-AA43-85BA-787D4F46CDC2}"/>
                </a:ext>
              </a:extLst>
            </p:cNvPr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0;p26">
              <a:extLst>
                <a:ext uri="{FF2B5EF4-FFF2-40B4-BE49-F238E27FC236}">
                  <a16:creationId xmlns:a16="http://schemas.microsoft.com/office/drawing/2014/main" id="{C7767EDE-0905-5B45-A23B-40C1CC541555}"/>
                </a:ext>
              </a:extLst>
            </p:cNvPr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1;p26">
              <a:extLst>
                <a:ext uri="{FF2B5EF4-FFF2-40B4-BE49-F238E27FC236}">
                  <a16:creationId xmlns:a16="http://schemas.microsoft.com/office/drawing/2014/main" id="{4F1961B9-0D7D-F543-839C-E867C5173705}"/>
                </a:ext>
              </a:extLst>
            </p:cNvPr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C26157F-2DC6-B24E-A93C-3CF6F9F96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24" y="1339377"/>
            <a:ext cx="11525151" cy="53702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3CC4AA-BEF5-EB49-B72F-1E998E757703}"/>
              </a:ext>
            </a:extLst>
          </p:cNvPr>
          <p:cNvSpPr txBox="1"/>
          <p:nvPr/>
        </p:nvSpPr>
        <p:spPr>
          <a:xfrm>
            <a:off x="1798990" y="310803"/>
            <a:ext cx="86661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lexo" pitchFamily="2" charset="0"/>
              </a:rPr>
              <a:t>https://playwrightsolutions.com</a:t>
            </a:r>
          </a:p>
        </p:txBody>
      </p:sp>
    </p:spTree>
    <p:extLst>
      <p:ext uri="{BB962C8B-B14F-4D97-AF65-F5344CB8AC3E}">
        <p14:creationId xmlns:p14="http://schemas.microsoft.com/office/powerpoint/2010/main" val="30341780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2E1476-7A0D-3C45-930B-9A83936597E9}"/>
              </a:ext>
            </a:extLst>
          </p:cNvPr>
          <p:cNvSpPr/>
          <p:nvPr/>
        </p:nvSpPr>
        <p:spPr>
          <a:xfrm>
            <a:off x="0" y="2686957"/>
            <a:ext cx="12192000" cy="370114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24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324AF4-184D-604B-AA5F-B00EE30DEF0A}"/>
              </a:ext>
            </a:extLst>
          </p:cNvPr>
          <p:cNvSpPr txBox="1"/>
          <p:nvPr/>
        </p:nvSpPr>
        <p:spPr>
          <a:xfrm>
            <a:off x="1103582" y="625491"/>
            <a:ext cx="9583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We’re Hiring!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489C0E-E817-6346-B8D9-366BE3D0111C}"/>
              </a:ext>
            </a:extLst>
          </p:cNvPr>
          <p:cNvSpPr txBox="1"/>
          <p:nvPr/>
        </p:nvSpPr>
        <p:spPr>
          <a:xfrm>
            <a:off x="450850" y="1641191"/>
            <a:ext cx="52442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solidFill>
                  <a:srgbClr val="2F4065"/>
                </a:solidFill>
                <a:latin typeface="Flexo" pitchFamily="2" charset="0"/>
              </a:rPr>
              <a:t>We’d love for you to join our crew.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14D1614-45F4-A242-9CAF-012AA519ECEA}"/>
              </a:ext>
            </a:extLst>
          </p:cNvPr>
          <p:cNvSpPr/>
          <p:nvPr/>
        </p:nvSpPr>
        <p:spPr>
          <a:xfrm>
            <a:off x="7365676" y="5498841"/>
            <a:ext cx="4154520" cy="646922"/>
          </a:xfrm>
          <a:prstGeom prst="ellipse">
            <a:avLst/>
          </a:prstGeom>
          <a:gradFill>
            <a:gsLst>
              <a:gs pos="0">
                <a:srgbClr val="2D4068">
                  <a:alpha val="19000"/>
                </a:srgbClr>
              </a:gs>
              <a:gs pos="99000">
                <a:schemeClr val="tx1">
                  <a:alpha val="4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CA65F893-8125-624D-A74A-9FD8EA866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93" t="20743" r="21943" b="25916"/>
          <a:stretch/>
        </p:blipFill>
        <p:spPr>
          <a:xfrm>
            <a:off x="6193821" y="625491"/>
            <a:ext cx="5998180" cy="53896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278A6CD-667C-2840-B8CC-D2789C947A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43" r="13886" b="39722"/>
          <a:stretch/>
        </p:blipFill>
        <p:spPr>
          <a:xfrm>
            <a:off x="6513878" y="982332"/>
            <a:ext cx="5678121" cy="17046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39C7E3C-55D7-5249-8FAA-A9A2A92D24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47" t="9537" r="16614" b="73522"/>
          <a:stretch/>
        </p:blipFill>
        <p:spPr>
          <a:xfrm>
            <a:off x="6770158" y="2686957"/>
            <a:ext cx="5165559" cy="9157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165A5CC-3E5F-0A4B-9F41-DA03E02B07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47" t="60348" r="16614" b="15801"/>
          <a:stretch/>
        </p:blipFill>
        <p:spPr>
          <a:xfrm>
            <a:off x="6770158" y="3602736"/>
            <a:ext cx="5165559" cy="12893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7954D0-5B8B-1D4E-B51D-25F7F91CEBE0}"/>
              </a:ext>
            </a:extLst>
          </p:cNvPr>
          <p:cNvSpPr/>
          <p:nvPr/>
        </p:nvSpPr>
        <p:spPr>
          <a:xfrm>
            <a:off x="542932" y="4014308"/>
            <a:ext cx="522771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Flexo" pitchFamily="2" charset="0"/>
              </a:rPr>
              <a:t>Get Started: </a:t>
            </a:r>
            <a:r>
              <a:rPr lang="en-US" sz="2800" b="1" dirty="0" err="1">
                <a:solidFill>
                  <a:schemeClr val="bg1"/>
                </a:solidFill>
                <a:latin typeface="Flexo" pitchFamily="2" charset="0"/>
              </a:rPr>
              <a:t>tilled.com</a:t>
            </a:r>
            <a:r>
              <a:rPr lang="en-US" sz="2800" b="1" dirty="0">
                <a:solidFill>
                  <a:schemeClr val="bg1"/>
                </a:solidFill>
                <a:latin typeface="Flexo" pitchFamily="2" charset="0"/>
              </a:rPr>
              <a:t>/careers</a:t>
            </a:r>
          </a:p>
        </p:txBody>
      </p:sp>
    </p:spTree>
    <p:extLst>
      <p:ext uri="{BB962C8B-B14F-4D97-AF65-F5344CB8AC3E}">
        <p14:creationId xmlns:p14="http://schemas.microsoft.com/office/powerpoint/2010/main" val="30900105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-2615" y="3431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86518" y="1294285"/>
            <a:ext cx="5114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Flexo" pitchFamily="2" charset="0"/>
              </a:rPr>
              <a:t>Connect </a:t>
            </a:r>
          </a:p>
          <a:p>
            <a:pPr algn="ctr"/>
            <a:r>
              <a:rPr lang="en-US" sz="5400" b="1" dirty="0">
                <a:solidFill>
                  <a:schemeClr val="bg1"/>
                </a:solidFill>
                <a:latin typeface="Flexo" pitchFamily="2" charset="0"/>
              </a:rPr>
              <a:t>With Me!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288562" y="6349034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/playwright-demo</a:t>
            </a:r>
          </a:p>
        </p:txBody>
      </p: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9" name="Picture 18" descr="A picture containing person, indoor, window&#10;&#10;Description automatically generated">
            <a:extLst>
              <a:ext uri="{FF2B5EF4-FFF2-40B4-BE49-F238E27FC236}">
                <a16:creationId xmlns:a16="http://schemas.microsoft.com/office/drawing/2014/main" id="{437F4C78-7BF4-334C-AAD4-795DF0CE9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6877" y="456210"/>
            <a:ext cx="6046712" cy="604671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76335E-D397-DA40-A37D-C25EB1DBD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2907" y="3102162"/>
            <a:ext cx="2436829" cy="243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25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4065"/>
            </a:gs>
            <a:gs pos="100000">
              <a:srgbClr val="1B2740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63ABC-74BE-754F-981F-A629CF47C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152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F7AF4F9-FB63-5248-AD31-7D459EF2E7F6}"/>
              </a:ext>
            </a:extLst>
          </p:cNvPr>
          <p:cNvGrpSpPr/>
          <p:nvPr/>
        </p:nvGrpSpPr>
        <p:grpSpPr>
          <a:xfrm>
            <a:off x="6096000" y="-16945"/>
            <a:ext cx="4699987" cy="6874945"/>
            <a:chOff x="5447834" y="533400"/>
            <a:chExt cx="4191466" cy="6131102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016548-5C58-7741-B499-5DE6E1E679B2}"/>
                </a:ext>
              </a:extLst>
            </p:cNvPr>
            <p:cNvSpPr/>
            <p:nvPr/>
          </p:nvSpPr>
          <p:spPr>
            <a:xfrm>
              <a:off x="5447834" y="533400"/>
              <a:ext cx="4191466" cy="4191000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>
                <a:alpha val="75000"/>
              </a:srgbClr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6A6653-C690-7E4C-BEB0-AF4DBF099757}"/>
                </a:ext>
              </a:extLst>
            </p:cNvPr>
            <p:cNvSpPr/>
            <p:nvPr/>
          </p:nvSpPr>
          <p:spPr>
            <a:xfrm>
              <a:off x="7384873" y="4724400"/>
              <a:ext cx="1940102" cy="1940102"/>
            </a:xfrm>
            <a:prstGeom prst="rect">
              <a:avLst/>
            </a:prstGeom>
            <a:solidFill>
              <a:schemeClr val="bg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01A3AFB-DA11-3A4B-8118-1DF50C5D7FC5}"/>
              </a:ext>
            </a:extLst>
          </p:cNvPr>
          <p:cNvSpPr txBox="1"/>
          <p:nvPr/>
        </p:nvSpPr>
        <p:spPr>
          <a:xfrm>
            <a:off x="134245" y="1148730"/>
            <a:ext cx="5114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Flexo" pitchFamily="2" charset="0"/>
              </a:rPr>
              <a:t>HOWDY 👋 I’m</a:t>
            </a:r>
          </a:p>
          <a:p>
            <a:r>
              <a:rPr lang="en-US" sz="5400" b="1" dirty="0">
                <a:solidFill>
                  <a:schemeClr val="bg1"/>
                </a:solidFill>
                <a:latin typeface="Flexo" pitchFamily="2" charset="0"/>
              </a:rPr>
              <a:t>Butch Mayhew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B6B51-5A98-7A49-9BDD-3ECA45253E4B}"/>
              </a:ext>
            </a:extLst>
          </p:cNvPr>
          <p:cNvSpPr/>
          <p:nvPr/>
        </p:nvSpPr>
        <p:spPr>
          <a:xfrm>
            <a:off x="288562" y="6349034"/>
            <a:ext cx="4188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https://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github.com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</a:t>
            </a:r>
            <a:r>
              <a:rPr lang="en-US" sz="1400" b="1" u="sng" dirty="0" err="1">
                <a:solidFill>
                  <a:schemeClr val="bg1"/>
                </a:solidFill>
                <a:latin typeface="Flexo" pitchFamily="2" charset="0"/>
              </a:rPr>
              <a:t>BMayhew</a:t>
            </a:r>
            <a:r>
              <a:rPr lang="en-US" sz="1400" b="1" u="sng" dirty="0">
                <a:solidFill>
                  <a:schemeClr val="bg1"/>
                </a:solidFill>
                <a:latin typeface="Flexo" pitchFamily="2" charset="0"/>
              </a:rPr>
              <a:t>/playwright-demo</a:t>
            </a:r>
          </a:p>
        </p:txBody>
      </p:sp>
      <p:grpSp>
        <p:nvGrpSpPr>
          <p:cNvPr id="8" name="Graphic 7">
            <a:extLst>
              <a:ext uri="{FF2B5EF4-FFF2-40B4-BE49-F238E27FC236}">
                <a16:creationId xmlns:a16="http://schemas.microsoft.com/office/drawing/2014/main" id="{1D1CBDFD-BE12-0A4F-B17E-B6023599E1B1}"/>
              </a:ext>
            </a:extLst>
          </p:cNvPr>
          <p:cNvGrpSpPr/>
          <p:nvPr/>
        </p:nvGrpSpPr>
        <p:grpSpPr>
          <a:xfrm>
            <a:off x="284864" y="201189"/>
            <a:ext cx="1111149" cy="529821"/>
            <a:chOff x="2640250" y="1795178"/>
            <a:chExt cx="6892463" cy="328648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0A63AC3-6442-CD47-AD40-9EDD151EB149}"/>
                </a:ext>
              </a:extLst>
            </p:cNvPr>
            <p:cNvSpPr/>
            <p:nvPr/>
          </p:nvSpPr>
          <p:spPr>
            <a:xfrm>
              <a:off x="2640250" y="1929427"/>
              <a:ext cx="947842" cy="947734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50C1BEF-A580-C64F-BB17-BDA1C86A6F4C}"/>
                </a:ext>
              </a:extLst>
            </p:cNvPr>
            <p:cNvSpPr/>
            <p:nvPr/>
          </p:nvSpPr>
          <p:spPr>
            <a:xfrm>
              <a:off x="4275035" y="2437974"/>
              <a:ext cx="459833" cy="1583585"/>
            </a:xfrm>
            <a:custGeom>
              <a:avLst/>
              <a:gdLst>
                <a:gd name="connsiteX0" fmla="*/ 0 w 459833"/>
                <a:gd name="connsiteY0" fmla="*/ 0 h 1583585"/>
                <a:gd name="connsiteX1" fmla="*/ 459834 w 459833"/>
                <a:gd name="connsiteY1" fmla="*/ 0 h 1583585"/>
                <a:gd name="connsiteX2" fmla="*/ 459834 w 459833"/>
                <a:gd name="connsiteY2" fmla="*/ 1583585 h 1583585"/>
                <a:gd name="connsiteX3" fmla="*/ 0 w 459833"/>
                <a:gd name="connsiteY3" fmla="*/ 1583585 h 158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833" h="1583585">
                  <a:moveTo>
                    <a:pt x="0" y="0"/>
                  </a:moveTo>
                  <a:lnTo>
                    <a:pt x="459834" y="0"/>
                  </a:lnTo>
                  <a:lnTo>
                    <a:pt x="459834" y="1583585"/>
                  </a:lnTo>
                  <a:lnTo>
                    <a:pt x="0" y="1583585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DC48B6B-19D0-474A-BF8F-CA01ACC11663}"/>
                </a:ext>
              </a:extLst>
            </p:cNvPr>
            <p:cNvSpPr/>
            <p:nvPr/>
          </p:nvSpPr>
          <p:spPr>
            <a:xfrm>
              <a:off x="5009284" y="1795178"/>
              <a:ext cx="456883" cy="2226381"/>
            </a:xfrm>
            <a:custGeom>
              <a:avLst/>
              <a:gdLst>
                <a:gd name="connsiteX0" fmla="*/ 110890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90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1B71115-5BA0-2147-B5BF-CE758D61D842}"/>
                </a:ext>
              </a:extLst>
            </p:cNvPr>
            <p:cNvSpPr/>
            <p:nvPr/>
          </p:nvSpPr>
          <p:spPr>
            <a:xfrm>
              <a:off x="6449797" y="2417328"/>
              <a:ext cx="1421003" cy="1624973"/>
            </a:xfrm>
            <a:custGeom>
              <a:avLst/>
              <a:gdLst>
                <a:gd name="connsiteX0" fmla="*/ 438609 w 1421003"/>
                <a:gd name="connsiteY0" fmla="*/ 708636 h 1624973"/>
                <a:gd name="connsiteX1" fmla="*/ 716927 w 1421003"/>
                <a:gd name="connsiteY1" fmla="*/ 352796 h 1624973"/>
                <a:gd name="connsiteX2" fmla="*/ 963644 w 1421003"/>
                <a:gd name="connsiteY2" fmla="*/ 619676 h 1624973"/>
                <a:gd name="connsiteX3" fmla="*/ 961169 w 1421003"/>
                <a:gd name="connsiteY3" fmla="*/ 671530 h 1624973"/>
                <a:gd name="connsiteX4" fmla="*/ 660578 w 1421003"/>
                <a:gd name="connsiteY4" fmla="*/ 697314 h 1624973"/>
                <a:gd name="connsiteX5" fmla="*/ 684755 w 1421003"/>
                <a:gd name="connsiteY5" fmla="*/ 1624973 h 1624973"/>
                <a:gd name="connsiteX6" fmla="*/ 1389116 w 1421003"/>
                <a:gd name="connsiteY6" fmla="*/ 1560751 h 1624973"/>
                <a:gd name="connsiteX7" fmla="*/ 1349996 w 1421003"/>
                <a:gd name="connsiteY7" fmla="*/ 1196443 h 1624973"/>
                <a:gd name="connsiteX8" fmla="*/ 774990 w 1421003"/>
                <a:gd name="connsiteY8" fmla="*/ 1239448 h 1624973"/>
                <a:gd name="connsiteX9" fmla="*/ 451364 w 1421003"/>
                <a:gd name="connsiteY9" fmla="*/ 1020615 h 1624973"/>
                <a:gd name="connsiteX10" fmla="*/ 694178 w 1421003"/>
                <a:gd name="connsiteY10" fmla="*/ 1007295 h 1624973"/>
                <a:gd name="connsiteX11" fmla="*/ 1415578 w 1421003"/>
                <a:gd name="connsiteY11" fmla="*/ 928706 h 1624973"/>
                <a:gd name="connsiteX12" fmla="*/ 1421003 w 1421003"/>
                <a:gd name="connsiteY12" fmla="*/ 792268 h 1624973"/>
                <a:gd name="connsiteX13" fmla="*/ 717403 w 1421003"/>
                <a:gd name="connsiteY13" fmla="*/ 0 h 1624973"/>
                <a:gd name="connsiteX14" fmla="*/ 1 w 1421003"/>
                <a:gd name="connsiteY14" fmla="*/ 810536 h 1624973"/>
                <a:gd name="connsiteX15" fmla="*/ 684755 w 1421003"/>
                <a:gd name="connsiteY15" fmla="*/ 1624973 h 162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21003" h="1624973">
                  <a:moveTo>
                    <a:pt x="438609" y="708636"/>
                  </a:moveTo>
                  <a:cubicBezTo>
                    <a:pt x="438609" y="502553"/>
                    <a:pt x="470686" y="352796"/>
                    <a:pt x="716927" y="352796"/>
                  </a:cubicBezTo>
                  <a:cubicBezTo>
                    <a:pt x="899395" y="352796"/>
                    <a:pt x="963644" y="445657"/>
                    <a:pt x="963644" y="619676"/>
                  </a:cubicBezTo>
                  <a:cubicBezTo>
                    <a:pt x="963819" y="636994"/>
                    <a:pt x="962993" y="654307"/>
                    <a:pt x="961169" y="671530"/>
                  </a:cubicBezTo>
                  <a:cubicBezTo>
                    <a:pt x="885593" y="681045"/>
                    <a:pt x="750527" y="692842"/>
                    <a:pt x="660578" y="697314"/>
                  </a:cubicBezTo>
                  <a:close/>
                  <a:moveTo>
                    <a:pt x="684755" y="1624973"/>
                  </a:moveTo>
                  <a:cubicBezTo>
                    <a:pt x="995816" y="1624973"/>
                    <a:pt x="1226257" y="1588438"/>
                    <a:pt x="1389116" y="1560751"/>
                  </a:cubicBezTo>
                  <a:lnTo>
                    <a:pt x="1349996" y="1196443"/>
                  </a:lnTo>
                  <a:cubicBezTo>
                    <a:pt x="1186755" y="1217279"/>
                    <a:pt x="991533" y="1239448"/>
                    <a:pt x="774990" y="1239448"/>
                  </a:cubicBezTo>
                  <a:cubicBezTo>
                    <a:pt x="564347" y="1239448"/>
                    <a:pt x="462119" y="1208811"/>
                    <a:pt x="451364" y="1020615"/>
                  </a:cubicBezTo>
                  <a:lnTo>
                    <a:pt x="694178" y="1007295"/>
                  </a:lnTo>
                  <a:cubicBezTo>
                    <a:pt x="910722" y="995878"/>
                    <a:pt x="1235585" y="962292"/>
                    <a:pt x="1415578" y="928706"/>
                  </a:cubicBezTo>
                  <a:cubicBezTo>
                    <a:pt x="1419004" y="883227"/>
                    <a:pt x="1421003" y="836225"/>
                    <a:pt x="1421003" y="792268"/>
                  </a:cubicBezTo>
                  <a:cubicBezTo>
                    <a:pt x="1421003" y="305890"/>
                    <a:pt x="1304879" y="0"/>
                    <a:pt x="717403" y="0"/>
                  </a:cubicBezTo>
                  <a:cubicBezTo>
                    <a:pt x="182374" y="0"/>
                    <a:pt x="1" y="237861"/>
                    <a:pt x="1" y="810536"/>
                  </a:cubicBezTo>
                  <a:cubicBezTo>
                    <a:pt x="-475" y="1281501"/>
                    <a:pt x="141921" y="1624973"/>
                    <a:pt x="684755" y="1624973"/>
                  </a:cubicBez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BDAAB5E-E181-1545-86FB-B28660B5B4C2}"/>
                </a:ext>
              </a:extLst>
            </p:cNvPr>
            <p:cNvSpPr/>
            <p:nvPr/>
          </p:nvSpPr>
          <p:spPr>
            <a:xfrm>
              <a:off x="8103240" y="1795368"/>
              <a:ext cx="1429473" cy="2247218"/>
            </a:xfrm>
            <a:custGeom>
              <a:avLst/>
              <a:gdLst>
                <a:gd name="connsiteX0" fmla="*/ 972590 w 1429473"/>
                <a:gd name="connsiteY0" fmla="*/ 1010340 h 2247218"/>
                <a:gd name="connsiteX1" fmla="*/ 972590 w 1429473"/>
                <a:gd name="connsiteY1" fmla="*/ 1643146 h 2247218"/>
                <a:gd name="connsiteX2" fmla="*/ 963072 w 1429473"/>
                <a:gd name="connsiteY2" fmla="*/ 1855223 h 2247218"/>
                <a:gd name="connsiteX3" fmla="*/ 761377 w 1429473"/>
                <a:gd name="connsiteY3" fmla="*/ 1885384 h 2247218"/>
                <a:gd name="connsiteX4" fmla="*/ 456788 w 1429473"/>
                <a:gd name="connsiteY4" fmla="*/ 1434113 h 2247218"/>
                <a:gd name="connsiteX5" fmla="*/ 799450 w 1429473"/>
                <a:gd name="connsiteY5" fmla="*/ 986934 h 2247218"/>
                <a:gd name="connsiteX6" fmla="*/ 973066 w 1429473"/>
                <a:gd name="connsiteY6" fmla="*/ 1010625 h 2247218"/>
                <a:gd name="connsiteX7" fmla="*/ 973066 w 1429473"/>
                <a:gd name="connsiteY7" fmla="*/ 646412 h 2247218"/>
                <a:gd name="connsiteX8" fmla="*/ 717402 w 1429473"/>
                <a:gd name="connsiteY8" fmla="*/ 622150 h 2247218"/>
                <a:gd name="connsiteX9" fmla="*/ 0 w 1429473"/>
                <a:gd name="connsiteY9" fmla="*/ 1434209 h 2247218"/>
                <a:gd name="connsiteX10" fmla="*/ 761472 w 1429473"/>
                <a:gd name="connsiteY10" fmla="*/ 2247218 h 2247218"/>
                <a:gd name="connsiteX11" fmla="*/ 1416147 w 1429473"/>
                <a:gd name="connsiteY11" fmla="*/ 2091562 h 2247218"/>
                <a:gd name="connsiteX12" fmla="*/ 1429473 w 1429473"/>
                <a:gd name="connsiteY12" fmla="*/ 1780630 h 2247218"/>
                <a:gd name="connsiteX13" fmla="*/ 1429473 w 1429473"/>
                <a:gd name="connsiteY13" fmla="*/ 0 h 2247218"/>
                <a:gd name="connsiteX14" fmla="*/ 972590 w 1429473"/>
                <a:gd name="connsiteY14" fmla="*/ 123022 h 22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9473" h="2247218">
                  <a:moveTo>
                    <a:pt x="972590" y="1010340"/>
                  </a:moveTo>
                  <a:lnTo>
                    <a:pt x="972590" y="1643146"/>
                  </a:lnTo>
                  <a:cubicBezTo>
                    <a:pt x="973054" y="1713955"/>
                    <a:pt x="969876" y="1784740"/>
                    <a:pt x="963072" y="1855223"/>
                  </a:cubicBezTo>
                  <a:cubicBezTo>
                    <a:pt x="913671" y="1875013"/>
                    <a:pt x="833526" y="1885384"/>
                    <a:pt x="761377" y="1885384"/>
                  </a:cubicBezTo>
                  <a:cubicBezTo>
                    <a:pt x="465735" y="1885384"/>
                    <a:pt x="456788" y="1657988"/>
                    <a:pt x="456788" y="1434113"/>
                  </a:cubicBezTo>
                  <a:cubicBezTo>
                    <a:pt x="456788" y="1180078"/>
                    <a:pt x="468115" y="986934"/>
                    <a:pt x="799450" y="986934"/>
                  </a:cubicBezTo>
                  <a:cubicBezTo>
                    <a:pt x="858095" y="987414"/>
                    <a:pt x="916438" y="995376"/>
                    <a:pt x="973066" y="1010625"/>
                  </a:cubicBezTo>
                  <a:moveTo>
                    <a:pt x="973066" y="646412"/>
                  </a:moveTo>
                  <a:cubicBezTo>
                    <a:pt x="888744" y="630681"/>
                    <a:pt x="803178" y="622561"/>
                    <a:pt x="717402" y="622150"/>
                  </a:cubicBezTo>
                  <a:cubicBezTo>
                    <a:pt x="225396" y="622150"/>
                    <a:pt x="0" y="817862"/>
                    <a:pt x="0" y="1434209"/>
                  </a:cubicBezTo>
                  <a:cubicBezTo>
                    <a:pt x="0" y="2057976"/>
                    <a:pt x="225396" y="2247218"/>
                    <a:pt x="761472" y="2247218"/>
                  </a:cubicBezTo>
                  <a:cubicBezTo>
                    <a:pt x="984488" y="2247218"/>
                    <a:pt x="1236155" y="2200788"/>
                    <a:pt x="1416147" y="2091562"/>
                  </a:cubicBezTo>
                  <a:cubicBezTo>
                    <a:pt x="1425666" y="1985285"/>
                    <a:pt x="1429473" y="1891759"/>
                    <a:pt x="1429473" y="1780630"/>
                  </a:cubicBezTo>
                  <a:lnTo>
                    <a:pt x="1429473" y="0"/>
                  </a:lnTo>
                  <a:lnTo>
                    <a:pt x="972590" y="12302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FA14B44-354C-0049-88DB-7E05E0373995}"/>
                </a:ext>
              </a:extLst>
            </p:cNvPr>
            <p:cNvSpPr/>
            <p:nvPr/>
          </p:nvSpPr>
          <p:spPr>
            <a:xfrm>
              <a:off x="3154814" y="2438545"/>
              <a:ext cx="845233" cy="1604041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DBA2A7C-E670-1C43-B20A-0763661CCDB9}"/>
                </a:ext>
              </a:extLst>
            </p:cNvPr>
            <p:cNvSpPr/>
            <p:nvPr/>
          </p:nvSpPr>
          <p:spPr>
            <a:xfrm>
              <a:off x="4275035" y="1795368"/>
              <a:ext cx="459833" cy="532238"/>
            </a:xfrm>
            <a:custGeom>
              <a:avLst/>
              <a:gdLst>
                <a:gd name="connsiteX0" fmla="*/ 459834 w 459833"/>
                <a:gd name="connsiteY0" fmla="*/ 0 h 532238"/>
                <a:gd name="connsiteX1" fmla="*/ 0 w 459833"/>
                <a:gd name="connsiteY1" fmla="*/ 123212 h 532238"/>
                <a:gd name="connsiteX2" fmla="*/ 0 w 459833"/>
                <a:gd name="connsiteY2" fmla="*/ 532238 h 532238"/>
                <a:gd name="connsiteX3" fmla="*/ 459834 w 459833"/>
                <a:gd name="connsiteY3" fmla="*/ 409026 h 532238"/>
                <a:gd name="connsiteX4" fmla="*/ 459834 w 459833"/>
                <a:gd name="connsiteY4" fmla="*/ 0 h 5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833" h="532238">
                  <a:moveTo>
                    <a:pt x="459834" y="0"/>
                  </a:moveTo>
                  <a:lnTo>
                    <a:pt x="0" y="123212"/>
                  </a:lnTo>
                  <a:lnTo>
                    <a:pt x="0" y="532238"/>
                  </a:lnTo>
                  <a:lnTo>
                    <a:pt x="459834" y="409026"/>
                  </a:lnTo>
                  <a:lnTo>
                    <a:pt x="459834" y="0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471D860-D686-7F4E-8A63-B8FCB1B7FA85}"/>
                </a:ext>
              </a:extLst>
            </p:cNvPr>
            <p:cNvSpPr/>
            <p:nvPr/>
          </p:nvSpPr>
          <p:spPr>
            <a:xfrm>
              <a:off x="5740583" y="1795178"/>
              <a:ext cx="456883" cy="2226381"/>
            </a:xfrm>
            <a:custGeom>
              <a:avLst/>
              <a:gdLst>
                <a:gd name="connsiteX0" fmla="*/ 110889 w 456883"/>
                <a:gd name="connsiteY0" fmla="*/ 2226382 h 2226381"/>
                <a:gd name="connsiteX1" fmla="*/ 456883 w 456883"/>
                <a:gd name="connsiteY1" fmla="*/ 2226382 h 2226381"/>
                <a:gd name="connsiteX2" fmla="*/ 456883 w 456883"/>
                <a:gd name="connsiteY2" fmla="*/ 0 h 2226381"/>
                <a:gd name="connsiteX3" fmla="*/ 0 w 456883"/>
                <a:gd name="connsiteY3" fmla="*/ 123022 h 2226381"/>
                <a:gd name="connsiteX4" fmla="*/ 0 w 456883"/>
                <a:gd name="connsiteY4" fmla="*/ 2226382 h 2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83" h="2226381">
                  <a:moveTo>
                    <a:pt x="110889" y="2226382"/>
                  </a:moveTo>
                  <a:lnTo>
                    <a:pt x="456883" y="2226382"/>
                  </a:lnTo>
                  <a:lnTo>
                    <a:pt x="456883" y="0"/>
                  </a:lnTo>
                  <a:lnTo>
                    <a:pt x="0" y="123022"/>
                  </a:lnTo>
                  <a:lnTo>
                    <a:pt x="0" y="2226382"/>
                  </a:lnTo>
                  <a:close/>
                </a:path>
              </a:pathLst>
            </a:custGeom>
            <a:solidFill>
              <a:srgbClr val="EBEBF0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D1D7DBA-4D81-174A-BA93-DE535E1AB789}"/>
                </a:ext>
              </a:extLst>
            </p:cNvPr>
            <p:cNvSpPr/>
            <p:nvPr/>
          </p:nvSpPr>
          <p:spPr>
            <a:xfrm>
              <a:off x="3154814" y="4403375"/>
              <a:ext cx="6364001" cy="678285"/>
            </a:xfrm>
            <a:custGeom>
              <a:avLst/>
              <a:gdLst>
                <a:gd name="connsiteX0" fmla="*/ 6104816 w 6364001"/>
                <a:gd name="connsiteY0" fmla="*/ 329866 h 678285"/>
                <a:gd name="connsiteX1" fmla="*/ 6213992 w 6364001"/>
                <a:gd name="connsiteY1" fmla="*/ 210079 h 678285"/>
                <a:gd name="connsiteX2" fmla="*/ 6285570 w 6364001"/>
                <a:gd name="connsiteY2" fmla="*/ 272589 h 678285"/>
                <a:gd name="connsiteX3" fmla="*/ 6283191 w 6364001"/>
                <a:gd name="connsiteY3" fmla="*/ 299800 h 678285"/>
                <a:gd name="connsiteX4" fmla="*/ 6279574 w 6364001"/>
                <a:gd name="connsiteY4" fmla="*/ 317592 h 678285"/>
                <a:gd name="connsiteX5" fmla="*/ 6181058 w 6364001"/>
                <a:gd name="connsiteY5" fmla="*/ 326060 h 678285"/>
                <a:gd name="connsiteX6" fmla="*/ 6025147 w 6364001"/>
                <a:gd name="connsiteY6" fmla="*/ 344518 h 678285"/>
                <a:gd name="connsiteX7" fmla="*/ 6019531 w 6364001"/>
                <a:gd name="connsiteY7" fmla="*/ 408931 h 678285"/>
                <a:gd name="connsiteX8" fmla="*/ 6152788 w 6364001"/>
                <a:gd name="connsiteY8" fmla="*/ 542134 h 678285"/>
                <a:gd name="connsiteX9" fmla="*/ 6317457 w 6364001"/>
                <a:gd name="connsiteY9" fmla="*/ 528147 h 678285"/>
                <a:gd name="connsiteX10" fmla="*/ 6320217 w 6364001"/>
                <a:gd name="connsiteY10" fmla="*/ 467064 h 678285"/>
                <a:gd name="connsiteX11" fmla="*/ 6183818 w 6364001"/>
                <a:gd name="connsiteY11" fmla="*/ 477054 h 678285"/>
                <a:gd name="connsiteX12" fmla="*/ 6097011 w 6364001"/>
                <a:gd name="connsiteY12" fmla="*/ 404174 h 678285"/>
                <a:gd name="connsiteX13" fmla="*/ 6097868 w 6364001"/>
                <a:gd name="connsiteY13" fmla="*/ 385716 h 678285"/>
                <a:gd name="connsiteX14" fmla="*/ 6164496 w 6364001"/>
                <a:gd name="connsiteY14" fmla="*/ 382767 h 678285"/>
                <a:gd name="connsiteX15" fmla="*/ 6352390 w 6364001"/>
                <a:gd name="connsiteY15" fmla="*/ 363738 h 678285"/>
                <a:gd name="connsiteX16" fmla="*/ 6358005 w 6364001"/>
                <a:gd name="connsiteY16" fmla="*/ 335194 h 678285"/>
                <a:gd name="connsiteX17" fmla="*/ 6364002 w 6364001"/>
                <a:gd name="connsiteY17" fmla="*/ 270211 h 678285"/>
                <a:gd name="connsiteX18" fmla="*/ 6223320 w 6364001"/>
                <a:gd name="connsiteY18" fmla="*/ 148711 h 678285"/>
                <a:gd name="connsiteX19" fmla="*/ 6025147 w 6364001"/>
                <a:gd name="connsiteY19" fmla="*/ 344518 h 678285"/>
                <a:gd name="connsiteX20" fmla="*/ 5998496 w 6364001"/>
                <a:gd name="connsiteY20" fmla="*/ 222353 h 678285"/>
                <a:gd name="connsiteX21" fmla="*/ 6014391 w 6364001"/>
                <a:gd name="connsiteY21" fmla="*/ 161841 h 678285"/>
                <a:gd name="connsiteX22" fmla="*/ 5921111 w 6364001"/>
                <a:gd name="connsiteY22" fmla="*/ 148521 h 678285"/>
                <a:gd name="connsiteX23" fmla="*/ 5724080 w 6364001"/>
                <a:gd name="connsiteY23" fmla="*/ 341283 h 678285"/>
                <a:gd name="connsiteX24" fmla="*/ 5717322 w 6364001"/>
                <a:gd name="connsiteY24" fmla="*/ 415306 h 678285"/>
                <a:gd name="connsiteX25" fmla="*/ 5837920 w 6364001"/>
                <a:gd name="connsiteY25" fmla="*/ 541753 h 678285"/>
                <a:gd name="connsiteX26" fmla="*/ 5956805 w 6364001"/>
                <a:gd name="connsiteY26" fmla="*/ 528338 h 678285"/>
                <a:gd name="connsiteX27" fmla="*/ 5959470 w 6364001"/>
                <a:gd name="connsiteY27" fmla="*/ 466113 h 678285"/>
                <a:gd name="connsiteX28" fmla="*/ 5893507 w 6364001"/>
                <a:gd name="connsiteY28" fmla="*/ 474486 h 678285"/>
                <a:gd name="connsiteX29" fmla="*/ 5798323 w 6364001"/>
                <a:gd name="connsiteY29" fmla="*/ 408836 h 678285"/>
                <a:gd name="connsiteX30" fmla="*/ 5805843 w 6364001"/>
                <a:gd name="connsiteY30" fmla="*/ 341283 h 678285"/>
                <a:gd name="connsiteX31" fmla="*/ 5934246 w 6364001"/>
                <a:gd name="connsiteY31" fmla="*/ 214361 h 678285"/>
                <a:gd name="connsiteX32" fmla="*/ 5998686 w 6364001"/>
                <a:gd name="connsiteY32" fmla="*/ 222353 h 678285"/>
                <a:gd name="connsiteX33" fmla="*/ 5582161 w 6364001"/>
                <a:gd name="connsiteY33" fmla="*/ 153468 h 678285"/>
                <a:gd name="connsiteX34" fmla="*/ 5521433 w 6364001"/>
                <a:gd name="connsiteY34" fmla="*/ 536805 h 678285"/>
                <a:gd name="connsiteX35" fmla="*/ 5601959 w 6364001"/>
                <a:gd name="connsiteY35" fmla="*/ 536805 h 678285"/>
                <a:gd name="connsiteX36" fmla="*/ 5662686 w 6364001"/>
                <a:gd name="connsiteY36" fmla="*/ 153468 h 678285"/>
                <a:gd name="connsiteX37" fmla="*/ 5588347 w 6364001"/>
                <a:gd name="connsiteY37" fmla="*/ 67838 h 678285"/>
                <a:gd name="connsiteX38" fmla="*/ 5630800 w 6364001"/>
                <a:gd name="connsiteY38" fmla="*/ 99616 h 678285"/>
                <a:gd name="connsiteX39" fmla="*/ 5687339 w 6364001"/>
                <a:gd name="connsiteY39" fmla="*/ 49761 h 678285"/>
                <a:gd name="connsiteX40" fmla="*/ 5689052 w 6364001"/>
                <a:gd name="connsiteY40" fmla="*/ 31683 h 678285"/>
                <a:gd name="connsiteX41" fmla="*/ 5646505 w 6364001"/>
                <a:gd name="connsiteY41" fmla="*/ 0 h 678285"/>
                <a:gd name="connsiteX42" fmla="*/ 5590156 w 6364001"/>
                <a:gd name="connsiteY42" fmla="*/ 49761 h 678285"/>
                <a:gd name="connsiteX43" fmla="*/ 5588538 w 6364001"/>
                <a:gd name="connsiteY43" fmla="*/ 67743 h 678285"/>
                <a:gd name="connsiteX44" fmla="*/ 5247589 w 6364001"/>
                <a:gd name="connsiteY44" fmla="*/ 153468 h 678285"/>
                <a:gd name="connsiteX45" fmla="*/ 5162494 w 6364001"/>
                <a:gd name="connsiteY45" fmla="*/ 153468 h 678285"/>
                <a:gd name="connsiteX46" fmla="*/ 5226839 w 6364001"/>
                <a:gd name="connsiteY46" fmla="*/ 489043 h 678285"/>
                <a:gd name="connsiteX47" fmla="*/ 5283092 w 6364001"/>
                <a:gd name="connsiteY47" fmla="*/ 541848 h 678285"/>
                <a:gd name="connsiteX48" fmla="*/ 5356384 w 6364001"/>
                <a:gd name="connsiteY48" fmla="*/ 489043 h 678285"/>
                <a:gd name="connsiteX49" fmla="*/ 5527715 w 6364001"/>
                <a:gd name="connsiteY49" fmla="*/ 153468 h 678285"/>
                <a:gd name="connsiteX50" fmla="*/ 5446143 w 6364001"/>
                <a:gd name="connsiteY50" fmla="*/ 153468 h 678285"/>
                <a:gd name="connsiteX51" fmla="*/ 5298417 w 6364001"/>
                <a:gd name="connsiteY51" fmla="*/ 459168 h 678285"/>
                <a:gd name="connsiteX52" fmla="*/ 4967082 w 6364001"/>
                <a:gd name="connsiteY52" fmla="*/ 536805 h 678285"/>
                <a:gd name="connsiteX53" fmla="*/ 5008106 w 6364001"/>
                <a:gd name="connsiteY53" fmla="*/ 277917 h 678285"/>
                <a:gd name="connsiteX54" fmla="*/ 5018767 w 6364001"/>
                <a:gd name="connsiteY54" fmla="*/ 226539 h 678285"/>
                <a:gd name="connsiteX55" fmla="*/ 5089298 w 6364001"/>
                <a:gd name="connsiteY55" fmla="*/ 213600 h 678285"/>
                <a:gd name="connsiteX56" fmla="*/ 5117853 w 6364001"/>
                <a:gd name="connsiteY56" fmla="*/ 215217 h 678285"/>
                <a:gd name="connsiteX57" fmla="*/ 5134510 w 6364001"/>
                <a:gd name="connsiteY57" fmla="*/ 149853 h 678285"/>
                <a:gd name="connsiteX58" fmla="*/ 5099768 w 6364001"/>
                <a:gd name="connsiteY58" fmla="*/ 148520 h 678285"/>
                <a:gd name="connsiteX59" fmla="*/ 4946808 w 6364001"/>
                <a:gd name="connsiteY59" fmla="*/ 182202 h 678285"/>
                <a:gd name="connsiteX60" fmla="*/ 4932435 w 6364001"/>
                <a:gd name="connsiteY60" fmla="*/ 252514 h 678285"/>
                <a:gd name="connsiteX61" fmla="*/ 4887412 w 6364001"/>
                <a:gd name="connsiteY61" fmla="*/ 536805 h 678285"/>
                <a:gd name="connsiteX62" fmla="*/ 4578826 w 6364001"/>
                <a:gd name="connsiteY62" fmla="*/ 329866 h 678285"/>
                <a:gd name="connsiteX63" fmla="*/ 4688002 w 6364001"/>
                <a:gd name="connsiteY63" fmla="*/ 210079 h 678285"/>
                <a:gd name="connsiteX64" fmla="*/ 4759580 w 6364001"/>
                <a:gd name="connsiteY64" fmla="*/ 272589 h 678285"/>
                <a:gd name="connsiteX65" fmla="*/ 4753584 w 6364001"/>
                <a:gd name="connsiteY65" fmla="*/ 317592 h 678285"/>
                <a:gd name="connsiteX66" fmla="*/ 4655069 w 6364001"/>
                <a:gd name="connsiteY66" fmla="*/ 326060 h 678285"/>
                <a:gd name="connsiteX67" fmla="*/ 4499348 w 6364001"/>
                <a:gd name="connsiteY67" fmla="*/ 344518 h 678285"/>
                <a:gd name="connsiteX68" fmla="*/ 4493732 w 6364001"/>
                <a:gd name="connsiteY68" fmla="*/ 408931 h 678285"/>
                <a:gd name="connsiteX69" fmla="*/ 4626989 w 6364001"/>
                <a:gd name="connsiteY69" fmla="*/ 542134 h 678285"/>
                <a:gd name="connsiteX70" fmla="*/ 4791753 w 6364001"/>
                <a:gd name="connsiteY70" fmla="*/ 528147 h 678285"/>
                <a:gd name="connsiteX71" fmla="*/ 4794513 w 6364001"/>
                <a:gd name="connsiteY71" fmla="*/ 467064 h 678285"/>
                <a:gd name="connsiteX72" fmla="*/ 4658019 w 6364001"/>
                <a:gd name="connsiteY72" fmla="*/ 477054 h 678285"/>
                <a:gd name="connsiteX73" fmla="*/ 4571211 w 6364001"/>
                <a:gd name="connsiteY73" fmla="*/ 404174 h 678285"/>
                <a:gd name="connsiteX74" fmla="*/ 4572068 w 6364001"/>
                <a:gd name="connsiteY74" fmla="*/ 385716 h 678285"/>
                <a:gd name="connsiteX75" fmla="*/ 4638697 w 6364001"/>
                <a:gd name="connsiteY75" fmla="*/ 382767 h 678285"/>
                <a:gd name="connsiteX76" fmla="*/ 4826495 w 6364001"/>
                <a:gd name="connsiteY76" fmla="*/ 363738 h 678285"/>
                <a:gd name="connsiteX77" fmla="*/ 4832111 w 6364001"/>
                <a:gd name="connsiteY77" fmla="*/ 335194 h 678285"/>
                <a:gd name="connsiteX78" fmla="*/ 4838107 w 6364001"/>
                <a:gd name="connsiteY78" fmla="*/ 270211 h 678285"/>
                <a:gd name="connsiteX79" fmla="*/ 4697426 w 6364001"/>
                <a:gd name="connsiteY79" fmla="*/ 148711 h 678285"/>
                <a:gd name="connsiteX80" fmla="*/ 4499538 w 6364001"/>
                <a:gd name="connsiteY80" fmla="*/ 344518 h 678285"/>
                <a:gd name="connsiteX81" fmla="*/ 4229311 w 6364001"/>
                <a:gd name="connsiteY81" fmla="*/ 177635 h 678285"/>
                <a:gd name="connsiteX82" fmla="*/ 4230739 w 6364001"/>
                <a:gd name="connsiteY82" fmla="*/ 160889 h 678285"/>
                <a:gd name="connsiteX83" fmla="*/ 4351337 w 6364001"/>
                <a:gd name="connsiteY83" fmla="*/ 101710 h 678285"/>
                <a:gd name="connsiteX84" fmla="*/ 4454611 w 6364001"/>
                <a:gd name="connsiteY84" fmla="*/ 111224 h 678285"/>
                <a:gd name="connsiteX85" fmla="*/ 4473648 w 6364001"/>
                <a:gd name="connsiteY85" fmla="*/ 43861 h 678285"/>
                <a:gd name="connsiteX86" fmla="*/ 4340390 w 6364001"/>
                <a:gd name="connsiteY86" fmla="*/ 29685 h 678285"/>
                <a:gd name="connsiteX87" fmla="*/ 4144692 w 6364001"/>
                <a:gd name="connsiteY87" fmla="*/ 169833 h 678285"/>
                <a:gd name="connsiteX88" fmla="*/ 4141836 w 6364001"/>
                <a:gd name="connsiteY88" fmla="*/ 201516 h 678285"/>
                <a:gd name="connsiteX89" fmla="*/ 4260817 w 6364001"/>
                <a:gd name="connsiteY89" fmla="*/ 316641 h 678285"/>
                <a:gd name="connsiteX90" fmla="*/ 4339343 w 6364001"/>
                <a:gd name="connsiteY90" fmla="*/ 382767 h 678285"/>
                <a:gd name="connsiteX91" fmla="*/ 4338297 w 6364001"/>
                <a:gd name="connsiteY91" fmla="*/ 396753 h 678285"/>
                <a:gd name="connsiteX92" fmla="*/ 4233594 w 6364001"/>
                <a:gd name="connsiteY92" fmla="*/ 468492 h 678285"/>
                <a:gd name="connsiteX93" fmla="*/ 4108713 w 6364001"/>
                <a:gd name="connsiteY93" fmla="*/ 457931 h 678285"/>
                <a:gd name="connsiteX94" fmla="*/ 4089675 w 6364001"/>
                <a:gd name="connsiteY94" fmla="*/ 527196 h 678285"/>
                <a:gd name="connsiteX95" fmla="*/ 4224361 w 6364001"/>
                <a:gd name="connsiteY95" fmla="*/ 541468 h 678285"/>
                <a:gd name="connsiteX96" fmla="*/ 4428150 w 6364001"/>
                <a:gd name="connsiteY96" fmla="*/ 394279 h 678285"/>
                <a:gd name="connsiteX97" fmla="*/ 4431196 w 6364001"/>
                <a:gd name="connsiteY97" fmla="*/ 359837 h 678285"/>
                <a:gd name="connsiteX98" fmla="*/ 4317832 w 6364001"/>
                <a:gd name="connsiteY98" fmla="*/ 243380 h 678285"/>
                <a:gd name="connsiteX99" fmla="*/ 4229501 w 6364001"/>
                <a:gd name="connsiteY99" fmla="*/ 177635 h 678285"/>
                <a:gd name="connsiteX100" fmla="*/ 3875892 w 6364001"/>
                <a:gd name="connsiteY100" fmla="*/ 311503 h 678285"/>
                <a:gd name="connsiteX101" fmla="*/ 3864470 w 6364001"/>
                <a:gd name="connsiteY101" fmla="*/ 380197 h 678285"/>
                <a:gd name="connsiteX102" fmla="*/ 4046652 w 6364001"/>
                <a:gd name="connsiteY102" fmla="*/ 380197 h 678285"/>
                <a:gd name="connsiteX103" fmla="*/ 4057694 w 6364001"/>
                <a:gd name="connsiteY103" fmla="*/ 311503 h 678285"/>
                <a:gd name="connsiteX104" fmla="*/ 3592434 w 6364001"/>
                <a:gd name="connsiteY104" fmla="*/ 354318 h 678285"/>
                <a:gd name="connsiteX105" fmla="*/ 3697137 w 6364001"/>
                <a:gd name="connsiteY105" fmla="*/ 344804 h 678285"/>
                <a:gd name="connsiteX106" fmla="*/ 3685905 w 6364001"/>
                <a:gd name="connsiteY106" fmla="*/ 415686 h 678285"/>
                <a:gd name="connsiteX107" fmla="*/ 3675244 w 6364001"/>
                <a:gd name="connsiteY107" fmla="*/ 467350 h 678285"/>
                <a:gd name="connsiteX108" fmla="*/ 3594243 w 6364001"/>
                <a:gd name="connsiteY108" fmla="*/ 480575 h 678285"/>
                <a:gd name="connsiteX109" fmla="*/ 3527614 w 6364001"/>
                <a:gd name="connsiteY109" fmla="*/ 436523 h 678285"/>
                <a:gd name="connsiteX110" fmla="*/ 3528756 w 6364001"/>
                <a:gd name="connsiteY110" fmla="*/ 420729 h 678285"/>
                <a:gd name="connsiteX111" fmla="*/ 3592434 w 6364001"/>
                <a:gd name="connsiteY111" fmla="*/ 354318 h 678285"/>
                <a:gd name="connsiteX112" fmla="*/ 3787181 w 6364001"/>
                <a:gd name="connsiteY112" fmla="*/ 268688 h 678285"/>
                <a:gd name="connsiteX113" fmla="*/ 3789560 w 6364001"/>
                <a:gd name="connsiteY113" fmla="*/ 241382 h 678285"/>
                <a:gd name="connsiteX114" fmla="*/ 3655161 w 6364001"/>
                <a:gd name="connsiteY114" fmla="*/ 148330 h 678285"/>
                <a:gd name="connsiteX115" fmla="*/ 3507816 w 6364001"/>
                <a:gd name="connsiteY115" fmla="*/ 162317 h 678285"/>
                <a:gd name="connsiteX116" fmla="*/ 3505055 w 6364001"/>
                <a:gd name="connsiteY116" fmla="*/ 221782 h 678285"/>
                <a:gd name="connsiteX117" fmla="*/ 3637456 w 6364001"/>
                <a:gd name="connsiteY117" fmla="*/ 212267 h 678285"/>
                <a:gd name="connsiteX118" fmla="*/ 3706941 w 6364001"/>
                <a:gd name="connsiteY118" fmla="*/ 269354 h 678285"/>
                <a:gd name="connsiteX119" fmla="*/ 3705037 w 6364001"/>
                <a:gd name="connsiteY119" fmla="*/ 291523 h 678285"/>
                <a:gd name="connsiteX120" fmla="*/ 3569400 w 6364001"/>
                <a:gd name="connsiteY120" fmla="*/ 302084 h 678285"/>
                <a:gd name="connsiteX121" fmla="*/ 3449373 w 6364001"/>
                <a:gd name="connsiteY121" fmla="*/ 422346 h 678285"/>
                <a:gd name="connsiteX122" fmla="*/ 3446803 w 6364001"/>
                <a:gd name="connsiteY122" fmla="*/ 451651 h 678285"/>
                <a:gd name="connsiteX123" fmla="*/ 3571875 w 6364001"/>
                <a:gd name="connsiteY123" fmla="*/ 541848 h 678285"/>
                <a:gd name="connsiteX124" fmla="*/ 3745776 w 6364001"/>
                <a:gd name="connsiteY124" fmla="*/ 508357 h 678285"/>
                <a:gd name="connsiteX125" fmla="*/ 3760244 w 6364001"/>
                <a:gd name="connsiteY125" fmla="*/ 437855 h 678285"/>
                <a:gd name="connsiteX126" fmla="*/ 3209604 w 6364001"/>
                <a:gd name="connsiteY126" fmla="*/ 311408 h 678285"/>
                <a:gd name="connsiteX127" fmla="*/ 3198182 w 6364001"/>
                <a:gd name="connsiteY127" fmla="*/ 380197 h 678285"/>
                <a:gd name="connsiteX128" fmla="*/ 3380365 w 6364001"/>
                <a:gd name="connsiteY128" fmla="*/ 380197 h 678285"/>
                <a:gd name="connsiteX129" fmla="*/ 3391406 w 6364001"/>
                <a:gd name="connsiteY129" fmla="*/ 311503 h 678285"/>
                <a:gd name="connsiteX130" fmla="*/ 2959366 w 6364001"/>
                <a:gd name="connsiteY130" fmla="*/ 259364 h 678285"/>
                <a:gd name="connsiteX131" fmla="*/ 2959937 w 6364001"/>
                <a:gd name="connsiteY131" fmla="*/ 252038 h 678285"/>
                <a:gd name="connsiteX132" fmla="*/ 3050362 w 6364001"/>
                <a:gd name="connsiteY132" fmla="*/ 212933 h 678285"/>
                <a:gd name="connsiteX133" fmla="*/ 3142785 w 6364001"/>
                <a:gd name="connsiteY133" fmla="*/ 223209 h 678285"/>
                <a:gd name="connsiteX134" fmla="*/ 3160013 w 6364001"/>
                <a:gd name="connsiteY134" fmla="*/ 163173 h 678285"/>
                <a:gd name="connsiteX135" fmla="*/ 3028660 w 6364001"/>
                <a:gd name="connsiteY135" fmla="*/ 148330 h 678285"/>
                <a:gd name="connsiteX136" fmla="*/ 2879506 w 6364001"/>
                <a:gd name="connsiteY136" fmla="*/ 256510 h 678285"/>
                <a:gd name="connsiteX137" fmla="*/ 2877507 w 6364001"/>
                <a:gd name="connsiteY137" fmla="*/ 279344 h 678285"/>
                <a:gd name="connsiteX138" fmla="*/ 2978402 w 6364001"/>
                <a:gd name="connsiteY138" fmla="*/ 373252 h 678285"/>
                <a:gd name="connsiteX139" fmla="*/ 3043508 w 6364001"/>
                <a:gd name="connsiteY139" fmla="*/ 421871 h 678285"/>
                <a:gd name="connsiteX140" fmla="*/ 3042556 w 6364001"/>
                <a:gd name="connsiteY140" fmla="*/ 431385 h 678285"/>
                <a:gd name="connsiteX141" fmla="*/ 2948895 w 6364001"/>
                <a:gd name="connsiteY141" fmla="*/ 475532 h 678285"/>
                <a:gd name="connsiteX142" fmla="*/ 2850475 w 6364001"/>
                <a:gd name="connsiteY142" fmla="*/ 465066 h 678285"/>
                <a:gd name="connsiteX143" fmla="*/ 2833247 w 6364001"/>
                <a:gd name="connsiteY143" fmla="*/ 526244 h 678285"/>
                <a:gd name="connsiteX144" fmla="*/ 2960222 w 6364001"/>
                <a:gd name="connsiteY144" fmla="*/ 541753 h 678285"/>
                <a:gd name="connsiteX145" fmla="*/ 3124224 w 6364001"/>
                <a:gd name="connsiteY145" fmla="*/ 428816 h 678285"/>
                <a:gd name="connsiteX146" fmla="*/ 3126414 w 6364001"/>
                <a:gd name="connsiteY146" fmla="*/ 403413 h 678285"/>
                <a:gd name="connsiteX147" fmla="*/ 3027232 w 6364001"/>
                <a:gd name="connsiteY147" fmla="*/ 310171 h 678285"/>
                <a:gd name="connsiteX148" fmla="*/ 2959366 w 6364001"/>
                <a:gd name="connsiteY148" fmla="*/ 259459 h 678285"/>
                <a:gd name="connsiteX149" fmla="*/ 2599284 w 6364001"/>
                <a:gd name="connsiteY149" fmla="*/ 354509 h 678285"/>
                <a:gd name="connsiteX150" fmla="*/ 2703987 w 6364001"/>
                <a:gd name="connsiteY150" fmla="*/ 344994 h 678285"/>
                <a:gd name="connsiteX151" fmla="*/ 2692660 w 6364001"/>
                <a:gd name="connsiteY151" fmla="*/ 415877 h 678285"/>
                <a:gd name="connsiteX152" fmla="*/ 2681999 w 6364001"/>
                <a:gd name="connsiteY152" fmla="*/ 467540 h 678285"/>
                <a:gd name="connsiteX153" fmla="*/ 2600998 w 6364001"/>
                <a:gd name="connsiteY153" fmla="*/ 480765 h 678285"/>
                <a:gd name="connsiteX154" fmla="*/ 2534369 w 6364001"/>
                <a:gd name="connsiteY154" fmla="*/ 436713 h 678285"/>
                <a:gd name="connsiteX155" fmla="*/ 2535607 w 6364001"/>
                <a:gd name="connsiteY155" fmla="*/ 420919 h 678285"/>
                <a:gd name="connsiteX156" fmla="*/ 2599284 w 6364001"/>
                <a:gd name="connsiteY156" fmla="*/ 354318 h 678285"/>
                <a:gd name="connsiteX157" fmla="*/ 2794031 w 6364001"/>
                <a:gd name="connsiteY157" fmla="*/ 268879 h 678285"/>
                <a:gd name="connsiteX158" fmla="*/ 2796506 w 6364001"/>
                <a:gd name="connsiteY158" fmla="*/ 241572 h 678285"/>
                <a:gd name="connsiteX159" fmla="*/ 2662011 w 6364001"/>
                <a:gd name="connsiteY159" fmla="*/ 148520 h 678285"/>
                <a:gd name="connsiteX160" fmla="*/ 2514666 w 6364001"/>
                <a:gd name="connsiteY160" fmla="*/ 162507 h 678285"/>
                <a:gd name="connsiteX161" fmla="*/ 2511906 w 6364001"/>
                <a:gd name="connsiteY161" fmla="*/ 221972 h 678285"/>
                <a:gd name="connsiteX162" fmla="*/ 2644307 w 6364001"/>
                <a:gd name="connsiteY162" fmla="*/ 212458 h 678285"/>
                <a:gd name="connsiteX163" fmla="*/ 2713886 w 6364001"/>
                <a:gd name="connsiteY163" fmla="*/ 269544 h 678285"/>
                <a:gd name="connsiteX164" fmla="*/ 2711982 w 6364001"/>
                <a:gd name="connsiteY164" fmla="*/ 291713 h 678285"/>
                <a:gd name="connsiteX165" fmla="*/ 2576440 w 6364001"/>
                <a:gd name="connsiteY165" fmla="*/ 301798 h 678285"/>
                <a:gd name="connsiteX166" fmla="*/ 2456508 w 6364001"/>
                <a:gd name="connsiteY166" fmla="*/ 422061 h 678285"/>
                <a:gd name="connsiteX167" fmla="*/ 2453843 w 6364001"/>
                <a:gd name="connsiteY167" fmla="*/ 451365 h 678285"/>
                <a:gd name="connsiteX168" fmla="*/ 2578915 w 6364001"/>
                <a:gd name="connsiteY168" fmla="*/ 541562 h 678285"/>
                <a:gd name="connsiteX169" fmla="*/ 2752912 w 6364001"/>
                <a:gd name="connsiteY169" fmla="*/ 508072 h 678285"/>
                <a:gd name="connsiteX170" fmla="*/ 2767379 w 6364001"/>
                <a:gd name="connsiteY170" fmla="*/ 437570 h 678285"/>
                <a:gd name="connsiteX171" fmla="*/ 2216454 w 6364001"/>
                <a:gd name="connsiteY171" fmla="*/ 311598 h 678285"/>
                <a:gd name="connsiteX172" fmla="*/ 2205413 w 6364001"/>
                <a:gd name="connsiteY172" fmla="*/ 380293 h 678285"/>
                <a:gd name="connsiteX173" fmla="*/ 2387691 w 6364001"/>
                <a:gd name="connsiteY173" fmla="*/ 380293 h 678285"/>
                <a:gd name="connsiteX174" fmla="*/ 2398637 w 6364001"/>
                <a:gd name="connsiteY174" fmla="*/ 311598 h 678285"/>
                <a:gd name="connsiteX175" fmla="*/ 2208840 w 6364001"/>
                <a:gd name="connsiteY175" fmla="*/ 222448 h 678285"/>
                <a:gd name="connsiteX176" fmla="*/ 2224736 w 6364001"/>
                <a:gd name="connsiteY176" fmla="*/ 161936 h 678285"/>
                <a:gd name="connsiteX177" fmla="*/ 2131455 w 6364001"/>
                <a:gd name="connsiteY177" fmla="*/ 148616 h 678285"/>
                <a:gd name="connsiteX178" fmla="*/ 1934424 w 6364001"/>
                <a:gd name="connsiteY178" fmla="*/ 341379 h 678285"/>
                <a:gd name="connsiteX179" fmla="*/ 1927666 w 6364001"/>
                <a:gd name="connsiteY179" fmla="*/ 415401 h 678285"/>
                <a:gd name="connsiteX180" fmla="*/ 2048264 w 6364001"/>
                <a:gd name="connsiteY180" fmla="*/ 541848 h 678285"/>
                <a:gd name="connsiteX181" fmla="*/ 2167149 w 6364001"/>
                <a:gd name="connsiteY181" fmla="*/ 528432 h 678285"/>
                <a:gd name="connsiteX182" fmla="*/ 2169719 w 6364001"/>
                <a:gd name="connsiteY182" fmla="*/ 466208 h 678285"/>
                <a:gd name="connsiteX183" fmla="*/ 2103852 w 6364001"/>
                <a:gd name="connsiteY183" fmla="*/ 474581 h 678285"/>
                <a:gd name="connsiteX184" fmla="*/ 2008668 w 6364001"/>
                <a:gd name="connsiteY184" fmla="*/ 408931 h 678285"/>
                <a:gd name="connsiteX185" fmla="*/ 2016187 w 6364001"/>
                <a:gd name="connsiteY185" fmla="*/ 341379 h 678285"/>
                <a:gd name="connsiteX186" fmla="*/ 2144591 w 6364001"/>
                <a:gd name="connsiteY186" fmla="*/ 214456 h 678285"/>
                <a:gd name="connsiteX187" fmla="*/ 2208840 w 6364001"/>
                <a:gd name="connsiteY187" fmla="*/ 222353 h 678285"/>
                <a:gd name="connsiteX188" fmla="*/ 1665054 w 6364001"/>
                <a:gd name="connsiteY188" fmla="*/ 354413 h 678285"/>
                <a:gd name="connsiteX189" fmla="*/ 1769756 w 6364001"/>
                <a:gd name="connsiteY189" fmla="*/ 344899 h 678285"/>
                <a:gd name="connsiteX190" fmla="*/ 1758429 w 6364001"/>
                <a:gd name="connsiteY190" fmla="*/ 415781 h 678285"/>
                <a:gd name="connsiteX191" fmla="*/ 1747864 w 6364001"/>
                <a:gd name="connsiteY191" fmla="*/ 467445 h 678285"/>
                <a:gd name="connsiteX192" fmla="*/ 1666767 w 6364001"/>
                <a:gd name="connsiteY192" fmla="*/ 480670 h 678285"/>
                <a:gd name="connsiteX193" fmla="*/ 1600138 w 6364001"/>
                <a:gd name="connsiteY193" fmla="*/ 436618 h 678285"/>
                <a:gd name="connsiteX194" fmla="*/ 1601375 w 6364001"/>
                <a:gd name="connsiteY194" fmla="*/ 420824 h 678285"/>
                <a:gd name="connsiteX195" fmla="*/ 1665054 w 6364001"/>
                <a:gd name="connsiteY195" fmla="*/ 354318 h 678285"/>
                <a:gd name="connsiteX196" fmla="*/ 1859800 w 6364001"/>
                <a:gd name="connsiteY196" fmla="*/ 268783 h 678285"/>
                <a:gd name="connsiteX197" fmla="*/ 1862275 w 6364001"/>
                <a:gd name="connsiteY197" fmla="*/ 241477 h 678285"/>
                <a:gd name="connsiteX198" fmla="*/ 1727780 w 6364001"/>
                <a:gd name="connsiteY198" fmla="*/ 148426 h 678285"/>
                <a:gd name="connsiteX199" fmla="*/ 1580054 w 6364001"/>
                <a:gd name="connsiteY199" fmla="*/ 162412 h 678285"/>
                <a:gd name="connsiteX200" fmla="*/ 1577294 w 6364001"/>
                <a:gd name="connsiteY200" fmla="*/ 221877 h 678285"/>
                <a:gd name="connsiteX201" fmla="*/ 1709695 w 6364001"/>
                <a:gd name="connsiteY201" fmla="*/ 212363 h 678285"/>
                <a:gd name="connsiteX202" fmla="*/ 1779274 w 6364001"/>
                <a:gd name="connsiteY202" fmla="*/ 269449 h 678285"/>
                <a:gd name="connsiteX203" fmla="*/ 1777371 w 6364001"/>
                <a:gd name="connsiteY203" fmla="*/ 291618 h 678285"/>
                <a:gd name="connsiteX204" fmla="*/ 1641829 w 6364001"/>
                <a:gd name="connsiteY204" fmla="*/ 301703 h 678285"/>
                <a:gd name="connsiteX205" fmla="*/ 1521897 w 6364001"/>
                <a:gd name="connsiteY205" fmla="*/ 421966 h 678285"/>
                <a:gd name="connsiteX206" fmla="*/ 1519232 w 6364001"/>
                <a:gd name="connsiteY206" fmla="*/ 451270 h 678285"/>
                <a:gd name="connsiteX207" fmla="*/ 1644304 w 6364001"/>
                <a:gd name="connsiteY207" fmla="*/ 541468 h 678285"/>
                <a:gd name="connsiteX208" fmla="*/ 1818300 w 6364001"/>
                <a:gd name="connsiteY208" fmla="*/ 507976 h 678285"/>
                <a:gd name="connsiteX209" fmla="*/ 1832768 w 6364001"/>
                <a:gd name="connsiteY209" fmla="*/ 437475 h 678285"/>
                <a:gd name="connsiteX210" fmla="*/ 1248338 w 6364001"/>
                <a:gd name="connsiteY210" fmla="*/ 536805 h 678285"/>
                <a:gd name="connsiteX211" fmla="*/ 1283461 w 6364001"/>
                <a:gd name="connsiteY211" fmla="*/ 315689 h 678285"/>
                <a:gd name="connsiteX212" fmla="*/ 1486108 w 6364001"/>
                <a:gd name="connsiteY212" fmla="*/ 315689 h 678285"/>
                <a:gd name="connsiteX213" fmla="*/ 1496864 w 6364001"/>
                <a:gd name="connsiteY213" fmla="*/ 247471 h 678285"/>
                <a:gd name="connsiteX214" fmla="*/ 1294502 w 6364001"/>
                <a:gd name="connsiteY214" fmla="*/ 247471 h 678285"/>
                <a:gd name="connsiteX215" fmla="*/ 1304782 w 6364001"/>
                <a:gd name="connsiteY215" fmla="*/ 181536 h 678285"/>
                <a:gd name="connsiteX216" fmla="*/ 1397491 w 6364001"/>
                <a:gd name="connsiteY216" fmla="*/ 103803 h 678285"/>
                <a:gd name="connsiteX217" fmla="*/ 1529512 w 6364001"/>
                <a:gd name="connsiteY217" fmla="*/ 103803 h 678285"/>
                <a:gd name="connsiteX218" fmla="*/ 1539887 w 6364001"/>
                <a:gd name="connsiteY218" fmla="*/ 37202 h 678285"/>
                <a:gd name="connsiteX219" fmla="*/ 1410627 w 6364001"/>
                <a:gd name="connsiteY219" fmla="*/ 33776 h 678285"/>
                <a:gd name="connsiteX220" fmla="*/ 1223876 w 6364001"/>
                <a:gd name="connsiteY220" fmla="*/ 152326 h 678285"/>
                <a:gd name="connsiteX221" fmla="*/ 1162863 w 6364001"/>
                <a:gd name="connsiteY221" fmla="*/ 536900 h 678285"/>
                <a:gd name="connsiteX222" fmla="*/ 910816 w 6364001"/>
                <a:gd name="connsiteY222" fmla="*/ 511116 h 678285"/>
                <a:gd name="connsiteX223" fmla="*/ 826197 w 6364001"/>
                <a:gd name="connsiteY223" fmla="*/ 678285 h 678285"/>
                <a:gd name="connsiteX224" fmla="*/ 907294 w 6364001"/>
                <a:gd name="connsiteY224" fmla="*/ 678285 h 678285"/>
                <a:gd name="connsiteX225" fmla="*/ 1165528 w 6364001"/>
                <a:gd name="connsiteY225" fmla="*/ 153468 h 678285"/>
                <a:gd name="connsiteX226" fmla="*/ 1084241 w 6364001"/>
                <a:gd name="connsiteY226" fmla="*/ 153468 h 678285"/>
                <a:gd name="connsiteX227" fmla="*/ 963357 w 6364001"/>
                <a:gd name="connsiteY227" fmla="*/ 409788 h 678285"/>
                <a:gd name="connsiteX228" fmla="*/ 900726 w 6364001"/>
                <a:gd name="connsiteY228" fmla="*/ 153468 h 678285"/>
                <a:gd name="connsiteX229" fmla="*/ 815727 w 6364001"/>
                <a:gd name="connsiteY229" fmla="*/ 153468 h 678285"/>
                <a:gd name="connsiteX230" fmla="*/ 555494 w 6364001"/>
                <a:gd name="connsiteY230" fmla="*/ 354318 h 678285"/>
                <a:gd name="connsiteX231" fmla="*/ 660196 w 6364001"/>
                <a:gd name="connsiteY231" fmla="*/ 344804 h 678285"/>
                <a:gd name="connsiteX232" fmla="*/ 648869 w 6364001"/>
                <a:gd name="connsiteY232" fmla="*/ 415686 h 678285"/>
                <a:gd name="connsiteX233" fmla="*/ 638209 w 6364001"/>
                <a:gd name="connsiteY233" fmla="*/ 467350 h 678285"/>
                <a:gd name="connsiteX234" fmla="*/ 556826 w 6364001"/>
                <a:gd name="connsiteY234" fmla="*/ 481336 h 678285"/>
                <a:gd name="connsiteX235" fmla="*/ 490198 w 6364001"/>
                <a:gd name="connsiteY235" fmla="*/ 437284 h 678285"/>
                <a:gd name="connsiteX236" fmla="*/ 491435 w 6364001"/>
                <a:gd name="connsiteY236" fmla="*/ 421490 h 678285"/>
                <a:gd name="connsiteX237" fmla="*/ 555494 w 6364001"/>
                <a:gd name="connsiteY237" fmla="*/ 354318 h 678285"/>
                <a:gd name="connsiteX238" fmla="*/ 750240 w 6364001"/>
                <a:gd name="connsiteY238" fmla="*/ 268688 h 678285"/>
                <a:gd name="connsiteX239" fmla="*/ 752715 w 6364001"/>
                <a:gd name="connsiteY239" fmla="*/ 241382 h 678285"/>
                <a:gd name="connsiteX240" fmla="*/ 618220 w 6364001"/>
                <a:gd name="connsiteY240" fmla="*/ 148330 h 678285"/>
                <a:gd name="connsiteX241" fmla="*/ 470875 w 6364001"/>
                <a:gd name="connsiteY241" fmla="*/ 162317 h 678285"/>
                <a:gd name="connsiteX242" fmla="*/ 468115 w 6364001"/>
                <a:gd name="connsiteY242" fmla="*/ 221782 h 678285"/>
                <a:gd name="connsiteX243" fmla="*/ 600516 w 6364001"/>
                <a:gd name="connsiteY243" fmla="*/ 212267 h 678285"/>
                <a:gd name="connsiteX244" fmla="*/ 670095 w 6364001"/>
                <a:gd name="connsiteY244" fmla="*/ 269354 h 678285"/>
                <a:gd name="connsiteX245" fmla="*/ 668192 w 6364001"/>
                <a:gd name="connsiteY245" fmla="*/ 291523 h 678285"/>
                <a:gd name="connsiteX246" fmla="*/ 533030 w 6364001"/>
                <a:gd name="connsiteY246" fmla="*/ 302084 h 678285"/>
                <a:gd name="connsiteX247" fmla="*/ 413098 w 6364001"/>
                <a:gd name="connsiteY247" fmla="*/ 422346 h 678285"/>
                <a:gd name="connsiteX248" fmla="*/ 410433 w 6364001"/>
                <a:gd name="connsiteY248" fmla="*/ 451651 h 678285"/>
                <a:gd name="connsiteX249" fmla="*/ 535505 w 6364001"/>
                <a:gd name="connsiteY249" fmla="*/ 541848 h 678285"/>
                <a:gd name="connsiteX250" fmla="*/ 709501 w 6364001"/>
                <a:gd name="connsiteY250" fmla="*/ 508357 h 678285"/>
                <a:gd name="connsiteX251" fmla="*/ 723969 w 6364001"/>
                <a:gd name="connsiteY251" fmla="*/ 437855 h 678285"/>
                <a:gd name="connsiteX252" fmla="*/ 127642 w 6364001"/>
                <a:gd name="connsiteY252" fmla="*/ 275063 h 678285"/>
                <a:gd name="connsiteX253" fmla="*/ 155055 w 6364001"/>
                <a:gd name="connsiteY253" fmla="*/ 102280 h 678285"/>
                <a:gd name="connsiteX254" fmla="*/ 229774 w 6364001"/>
                <a:gd name="connsiteY254" fmla="*/ 97333 h 678285"/>
                <a:gd name="connsiteX255" fmla="*/ 325720 w 6364001"/>
                <a:gd name="connsiteY255" fmla="*/ 161080 h 678285"/>
                <a:gd name="connsiteX256" fmla="*/ 323626 w 6364001"/>
                <a:gd name="connsiteY256" fmla="*/ 186388 h 678285"/>
                <a:gd name="connsiteX257" fmla="*/ 198649 w 6364001"/>
                <a:gd name="connsiteY257" fmla="*/ 278202 h 678285"/>
                <a:gd name="connsiteX258" fmla="*/ 127642 w 6364001"/>
                <a:gd name="connsiteY258" fmla="*/ 275158 h 678285"/>
                <a:gd name="connsiteX259" fmla="*/ 116886 w 6364001"/>
                <a:gd name="connsiteY259" fmla="*/ 343091 h 678285"/>
                <a:gd name="connsiteX260" fmla="*/ 193033 w 6364001"/>
                <a:gd name="connsiteY260" fmla="*/ 345755 h 678285"/>
                <a:gd name="connsiteX261" fmla="*/ 408244 w 6364001"/>
                <a:gd name="connsiteY261" fmla="*/ 186483 h 678285"/>
                <a:gd name="connsiteX262" fmla="*/ 411480 w 6364001"/>
                <a:gd name="connsiteY262" fmla="*/ 147474 h 678285"/>
                <a:gd name="connsiteX263" fmla="*/ 237389 w 6364001"/>
                <a:gd name="connsiteY263" fmla="*/ 29875 h 678285"/>
                <a:gd name="connsiteX264" fmla="*/ 78241 w 6364001"/>
                <a:gd name="connsiteY264" fmla="*/ 43005 h 678285"/>
                <a:gd name="connsiteX265" fmla="*/ 0 w 6364001"/>
                <a:gd name="connsiteY265" fmla="*/ 536805 h 678285"/>
                <a:gd name="connsiteX266" fmla="*/ 85666 w 6364001"/>
                <a:gd name="connsiteY266" fmla="*/ 536805 h 67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6364001" h="678285">
                  <a:moveTo>
                    <a:pt x="6104816" y="329866"/>
                  </a:moveTo>
                  <a:cubicBezTo>
                    <a:pt x="6115667" y="260791"/>
                    <a:pt x="6134799" y="210079"/>
                    <a:pt x="6213992" y="210079"/>
                  </a:cubicBezTo>
                  <a:cubicBezTo>
                    <a:pt x="6265962" y="210079"/>
                    <a:pt x="6285570" y="231962"/>
                    <a:pt x="6285570" y="272589"/>
                  </a:cubicBezTo>
                  <a:cubicBezTo>
                    <a:pt x="6285477" y="281707"/>
                    <a:pt x="6284682" y="290804"/>
                    <a:pt x="6283191" y="299800"/>
                  </a:cubicBezTo>
                  <a:cubicBezTo>
                    <a:pt x="6282334" y="304653"/>
                    <a:pt x="6281002" y="312550"/>
                    <a:pt x="6279574" y="317592"/>
                  </a:cubicBezTo>
                  <a:cubicBezTo>
                    <a:pt x="6252827" y="321208"/>
                    <a:pt x="6209042" y="324823"/>
                    <a:pt x="6181058" y="326060"/>
                  </a:cubicBezTo>
                  <a:close/>
                  <a:moveTo>
                    <a:pt x="6025147" y="344518"/>
                  </a:moveTo>
                  <a:cubicBezTo>
                    <a:pt x="6021596" y="365810"/>
                    <a:pt x="6019718" y="387347"/>
                    <a:pt x="6019531" y="408931"/>
                  </a:cubicBezTo>
                  <a:cubicBezTo>
                    <a:pt x="6019531" y="488472"/>
                    <a:pt x="6052179" y="542134"/>
                    <a:pt x="6152788" y="542134"/>
                  </a:cubicBezTo>
                  <a:cubicBezTo>
                    <a:pt x="6207976" y="542158"/>
                    <a:pt x="6263064" y="537479"/>
                    <a:pt x="6317457" y="528147"/>
                  </a:cubicBezTo>
                  <a:lnTo>
                    <a:pt x="6320217" y="467064"/>
                  </a:lnTo>
                  <a:cubicBezTo>
                    <a:pt x="6275007" y="473260"/>
                    <a:pt x="6229450" y="476597"/>
                    <a:pt x="6183818" y="477054"/>
                  </a:cubicBezTo>
                  <a:cubicBezTo>
                    <a:pt x="6130516" y="477054"/>
                    <a:pt x="6097011" y="462783"/>
                    <a:pt x="6097011" y="404174"/>
                  </a:cubicBezTo>
                  <a:cubicBezTo>
                    <a:pt x="6096935" y="398010"/>
                    <a:pt x="6097222" y="391847"/>
                    <a:pt x="6097868" y="385716"/>
                  </a:cubicBezTo>
                  <a:lnTo>
                    <a:pt x="6164496" y="382767"/>
                  </a:lnTo>
                  <a:cubicBezTo>
                    <a:pt x="6216848" y="380293"/>
                    <a:pt x="6308033" y="371349"/>
                    <a:pt x="6352390" y="363738"/>
                  </a:cubicBezTo>
                  <a:cubicBezTo>
                    <a:pt x="6354769" y="354223"/>
                    <a:pt x="6356387" y="344709"/>
                    <a:pt x="6358005" y="335194"/>
                  </a:cubicBezTo>
                  <a:cubicBezTo>
                    <a:pt x="6361573" y="313706"/>
                    <a:pt x="6363576" y="291988"/>
                    <a:pt x="6364002" y="270211"/>
                  </a:cubicBezTo>
                  <a:cubicBezTo>
                    <a:pt x="6364002" y="194095"/>
                    <a:pt x="6330687" y="148711"/>
                    <a:pt x="6223320" y="148711"/>
                  </a:cubicBezTo>
                  <a:cubicBezTo>
                    <a:pt x="6098439" y="148330"/>
                    <a:pt x="6047230" y="206178"/>
                    <a:pt x="6025147" y="344518"/>
                  </a:cubicBezTo>
                  <a:close/>
                  <a:moveTo>
                    <a:pt x="5998496" y="222353"/>
                  </a:moveTo>
                  <a:lnTo>
                    <a:pt x="6014391" y="161841"/>
                  </a:lnTo>
                  <a:cubicBezTo>
                    <a:pt x="5984177" y="152591"/>
                    <a:pt x="5952707" y="148097"/>
                    <a:pt x="5921111" y="148521"/>
                  </a:cubicBezTo>
                  <a:cubicBezTo>
                    <a:pt x="5783379" y="148520"/>
                    <a:pt x="5743974" y="216168"/>
                    <a:pt x="5724080" y="341283"/>
                  </a:cubicBezTo>
                  <a:cubicBezTo>
                    <a:pt x="5719895" y="365743"/>
                    <a:pt x="5717635" y="390493"/>
                    <a:pt x="5717322" y="415306"/>
                  </a:cubicBezTo>
                  <a:cubicBezTo>
                    <a:pt x="5717322" y="486759"/>
                    <a:pt x="5743212" y="541753"/>
                    <a:pt x="5837920" y="541753"/>
                  </a:cubicBezTo>
                  <a:cubicBezTo>
                    <a:pt x="5877930" y="541805"/>
                    <a:pt x="5917815" y="537304"/>
                    <a:pt x="5956805" y="528338"/>
                  </a:cubicBezTo>
                  <a:lnTo>
                    <a:pt x="5959470" y="466113"/>
                  </a:lnTo>
                  <a:cubicBezTo>
                    <a:pt x="5937797" y="470981"/>
                    <a:pt x="5915710" y="473784"/>
                    <a:pt x="5893507" y="474486"/>
                  </a:cubicBezTo>
                  <a:cubicBezTo>
                    <a:pt x="5818598" y="474486"/>
                    <a:pt x="5798323" y="454505"/>
                    <a:pt x="5798323" y="408836"/>
                  </a:cubicBezTo>
                  <a:cubicBezTo>
                    <a:pt x="5799166" y="386164"/>
                    <a:pt x="5801679" y="363586"/>
                    <a:pt x="5805843" y="341283"/>
                  </a:cubicBezTo>
                  <a:cubicBezTo>
                    <a:pt x="5821644" y="242143"/>
                    <a:pt x="5835445" y="214361"/>
                    <a:pt x="5934246" y="214361"/>
                  </a:cubicBezTo>
                  <a:cubicBezTo>
                    <a:pt x="5955927" y="215028"/>
                    <a:pt x="5977499" y="217704"/>
                    <a:pt x="5998686" y="222353"/>
                  </a:cubicBezTo>
                  <a:close/>
                  <a:moveTo>
                    <a:pt x="5582161" y="153468"/>
                  </a:moveTo>
                  <a:lnTo>
                    <a:pt x="5521433" y="536805"/>
                  </a:lnTo>
                  <a:lnTo>
                    <a:pt x="5601959" y="536805"/>
                  </a:lnTo>
                  <a:lnTo>
                    <a:pt x="5662686" y="153468"/>
                  </a:lnTo>
                  <a:close/>
                  <a:moveTo>
                    <a:pt x="5588347" y="67838"/>
                  </a:moveTo>
                  <a:cubicBezTo>
                    <a:pt x="5588347" y="91434"/>
                    <a:pt x="5599960" y="99616"/>
                    <a:pt x="5630800" y="99616"/>
                  </a:cubicBezTo>
                  <a:cubicBezTo>
                    <a:pt x="5668873" y="99616"/>
                    <a:pt x="5681533" y="87247"/>
                    <a:pt x="5687339" y="49761"/>
                  </a:cubicBezTo>
                  <a:cubicBezTo>
                    <a:pt x="5688350" y="43785"/>
                    <a:pt x="5688923" y="37743"/>
                    <a:pt x="5689052" y="31683"/>
                  </a:cubicBezTo>
                  <a:cubicBezTo>
                    <a:pt x="5689052" y="8182"/>
                    <a:pt x="5677154" y="0"/>
                    <a:pt x="5646505" y="0"/>
                  </a:cubicBezTo>
                  <a:cubicBezTo>
                    <a:pt x="5609574" y="0"/>
                    <a:pt x="5596153" y="12369"/>
                    <a:pt x="5590156" y="49761"/>
                  </a:cubicBezTo>
                  <a:cubicBezTo>
                    <a:pt x="5589191" y="55709"/>
                    <a:pt x="5588650" y="61718"/>
                    <a:pt x="5588538" y="67743"/>
                  </a:cubicBezTo>
                  <a:close/>
                  <a:moveTo>
                    <a:pt x="5247589" y="153468"/>
                  </a:moveTo>
                  <a:lnTo>
                    <a:pt x="5162494" y="153468"/>
                  </a:lnTo>
                  <a:lnTo>
                    <a:pt x="5226839" y="489043"/>
                  </a:lnTo>
                  <a:cubicBezTo>
                    <a:pt x="5233692" y="525483"/>
                    <a:pt x="5252253" y="541848"/>
                    <a:pt x="5283092" y="541848"/>
                  </a:cubicBezTo>
                  <a:cubicBezTo>
                    <a:pt x="5313932" y="541848"/>
                    <a:pt x="5337823" y="525483"/>
                    <a:pt x="5356384" y="489043"/>
                  </a:cubicBezTo>
                  <a:lnTo>
                    <a:pt x="5527715" y="153468"/>
                  </a:lnTo>
                  <a:lnTo>
                    <a:pt x="5446143" y="153468"/>
                  </a:lnTo>
                  <a:lnTo>
                    <a:pt x="5298417" y="459168"/>
                  </a:lnTo>
                  <a:close/>
                  <a:moveTo>
                    <a:pt x="4967082" y="536805"/>
                  </a:moveTo>
                  <a:lnTo>
                    <a:pt x="5008106" y="277917"/>
                  </a:lnTo>
                  <a:cubicBezTo>
                    <a:pt x="5011057" y="260791"/>
                    <a:pt x="5014483" y="241952"/>
                    <a:pt x="5018767" y="226539"/>
                  </a:cubicBezTo>
                  <a:cubicBezTo>
                    <a:pt x="5041166" y="217523"/>
                    <a:pt x="5065156" y="213122"/>
                    <a:pt x="5089298" y="213600"/>
                  </a:cubicBezTo>
                  <a:cubicBezTo>
                    <a:pt x="5098841" y="213536"/>
                    <a:pt x="5108378" y="214076"/>
                    <a:pt x="5117853" y="215217"/>
                  </a:cubicBezTo>
                  <a:lnTo>
                    <a:pt x="5134510" y="149853"/>
                  </a:lnTo>
                  <a:cubicBezTo>
                    <a:pt x="5123659" y="148996"/>
                    <a:pt x="5112142" y="148520"/>
                    <a:pt x="5099768" y="148520"/>
                  </a:cubicBezTo>
                  <a:cubicBezTo>
                    <a:pt x="5050558" y="148520"/>
                    <a:pt x="4992686" y="158035"/>
                    <a:pt x="4946808" y="182202"/>
                  </a:cubicBezTo>
                  <a:cubicBezTo>
                    <a:pt x="4941096" y="205512"/>
                    <a:pt x="4936528" y="227395"/>
                    <a:pt x="4932435" y="252514"/>
                  </a:cubicBezTo>
                  <a:lnTo>
                    <a:pt x="4887412" y="536805"/>
                  </a:lnTo>
                  <a:close/>
                  <a:moveTo>
                    <a:pt x="4578826" y="329866"/>
                  </a:moveTo>
                  <a:cubicBezTo>
                    <a:pt x="4589772" y="260791"/>
                    <a:pt x="4608809" y="210079"/>
                    <a:pt x="4688002" y="210079"/>
                  </a:cubicBezTo>
                  <a:cubicBezTo>
                    <a:pt x="4739972" y="210079"/>
                    <a:pt x="4759580" y="231962"/>
                    <a:pt x="4759580" y="272589"/>
                  </a:cubicBezTo>
                  <a:cubicBezTo>
                    <a:pt x="4759289" y="287768"/>
                    <a:pt x="4757278" y="302866"/>
                    <a:pt x="4753584" y="317592"/>
                  </a:cubicBezTo>
                  <a:cubicBezTo>
                    <a:pt x="4726837" y="321208"/>
                    <a:pt x="4683148" y="324823"/>
                    <a:pt x="4655069" y="326060"/>
                  </a:cubicBezTo>
                  <a:close/>
                  <a:moveTo>
                    <a:pt x="4499348" y="344518"/>
                  </a:moveTo>
                  <a:cubicBezTo>
                    <a:pt x="4495844" y="365816"/>
                    <a:pt x="4493967" y="387349"/>
                    <a:pt x="4493732" y="408931"/>
                  </a:cubicBezTo>
                  <a:cubicBezTo>
                    <a:pt x="4493732" y="488472"/>
                    <a:pt x="4526380" y="542134"/>
                    <a:pt x="4626989" y="542134"/>
                  </a:cubicBezTo>
                  <a:cubicBezTo>
                    <a:pt x="4682208" y="542155"/>
                    <a:pt x="4737328" y="537476"/>
                    <a:pt x="4791753" y="528147"/>
                  </a:cubicBezTo>
                  <a:lnTo>
                    <a:pt x="4794513" y="467064"/>
                  </a:lnTo>
                  <a:cubicBezTo>
                    <a:pt x="4749270" y="473256"/>
                    <a:pt x="4703682" y="476593"/>
                    <a:pt x="4658019" y="477054"/>
                  </a:cubicBezTo>
                  <a:cubicBezTo>
                    <a:pt x="4604716" y="477054"/>
                    <a:pt x="4571211" y="462783"/>
                    <a:pt x="4571211" y="404174"/>
                  </a:cubicBezTo>
                  <a:cubicBezTo>
                    <a:pt x="4571136" y="398010"/>
                    <a:pt x="4571422" y="391847"/>
                    <a:pt x="4572068" y="385716"/>
                  </a:cubicBezTo>
                  <a:lnTo>
                    <a:pt x="4638697" y="382767"/>
                  </a:lnTo>
                  <a:cubicBezTo>
                    <a:pt x="4690953" y="380293"/>
                    <a:pt x="4782139" y="371349"/>
                    <a:pt x="4826495" y="363738"/>
                  </a:cubicBezTo>
                  <a:cubicBezTo>
                    <a:pt x="4828875" y="354223"/>
                    <a:pt x="4830493" y="344709"/>
                    <a:pt x="4832111" y="335194"/>
                  </a:cubicBezTo>
                  <a:cubicBezTo>
                    <a:pt x="4835725" y="313712"/>
                    <a:pt x="4837729" y="291991"/>
                    <a:pt x="4838107" y="270211"/>
                  </a:cubicBezTo>
                  <a:cubicBezTo>
                    <a:pt x="4838107" y="194095"/>
                    <a:pt x="4804793" y="148711"/>
                    <a:pt x="4697426" y="148711"/>
                  </a:cubicBezTo>
                  <a:cubicBezTo>
                    <a:pt x="4572734" y="148330"/>
                    <a:pt x="4521240" y="206178"/>
                    <a:pt x="4499538" y="344518"/>
                  </a:cubicBezTo>
                  <a:close/>
                  <a:moveTo>
                    <a:pt x="4229311" y="177635"/>
                  </a:moveTo>
                  <a:cubicBezTo>
                    <a:pt x="4229301" y="172022"/>
                    <a:pt x="4229779" y="166419"/>
                    <a:pt x="4230739" y="160889"/>
                  </a:cubicBezTo>
                  <a:cubicBezTo>
                    <a:pt x="4240257" y="103137"/>
                    <a:pt x="4309646" y="101710"/>
                    <a:pt x="4351337" y="101710"/>
                  </a:cubicBezTo>
                  <a:cubicBezTo>
                    <a:pt x="4385948" y="102360"/>
                    <a:pt x="4420465" y="105541"/>
                    <a:pt x="4454611" y="111224"/>
                  </a:cubicBezTo>
                  <a:lnTo>
                    <a:pt x="4473648" y="43861"/>
                  </a:lnTo>
                  <a:cubicBezTo>
                    <a:pt x="4429802" y="34770"/>
                    <a:pt x="4385168" y="30022"/>
                    <a:pt x="4340390" y="29685"/>
                  </a:cubicBezTo>
                  <a:cubicBezTo>
                    <a:pt x="4228644" y="29685"/>
                    <a:pt x="4161444" y="63937"/>
                    <a:pt x="4144692" y="169833"/>
                  </a:cubicBezTo>
                  <a:cubicBezTo>
                    <a:pt x="4142923" y="180305"/>
                    <a:pt x="4141969" y="190897"/>
                    <a:pt x="4141836" y="201516"/>
                  </a:cubicBezTo>
                  <a:cubicBezTo>
                    <a:pt x="4141836" y="270115"/>
                    <a:pt x="4187144" y="292665"/>
                    <a:pt x="4260817" y="316641"/>
                  </a:cubicBezTo>
                  <a:cubicBezTo>
                    <a:pt x="4300318" y="329295"/>
                    <a:pt x="4339343" y="339095"/>
                    <a:pt x="4339343" y="382767"/>
                  </a:cubicBezTo>
                  <a:cubicBezTo>
                    <a:pt x="4339448" y="387451"/>
                    <a:pt x="4339097" y="392135"/>
                    <a:pt x="4338297" y="396753"/>
                  </a:cubicBezTo>
                  <a:cubicBezTo>
                    <a:pt x="4328778" y="456598"/>
                    <a:pt x="4289086" y="468492"/>
                    <a:pt x="4233594" y="468492"/>
                  </a:cubicBezTo>
                  <a:cubicBezTo>
                    <a:pt x="4191782" y="467684"/>
                    <a:pt x="4150066" y="464156"/>
                    <a:pt x="4108713" y="457931"/>
                  </a:cubicBezTo>
                  <a:lnTo>
                    <a:pt x="4089675" y="527196"/>
                  </a:lnTo>
                  <a:cubicBezTo>
                    <a:pt x="4133905" y="536916"/>
                    <a:pt x="4179076" y="541703"/>
                    <a:pt x="4224361" y="541468"/>
                  </a:cubicBezTo>
                  <a:cubicBezTo>
                    <a:pt x="4339629" y="541468"/>
                    <a:pt x="4410827" y="502173"/>
                    <a:pt x="4428150" y="394279"/>
                  </a:cubicBezTo>
                  <a:cubicBezTo>
                    <a:pt x="4430066" y="382895"/>
                    <a:pt x="4431084" y="371379"/>
                    <a:pt x="4431196" y="359837"/>
                  </a:cubicBezTo>
                  <a:cubicBezTo>
                    <a:pt x="4431196" y="293235"/>
                    <a:pt x="4391695" y="264692"/>
                    <a:pt x="4317832" y="243380"/>
                  </a:cubicBezTo>
                  <a:cubicBezTo>
                    <a:pt x="4265576" y="229108"/>
                    <a:pt x="4229501" y="221972"/>
                    <a:pt x="4229501" y="177635"/>
                  </a:cubicBezTo>
                  <a:close/>
                  <a:moveTo>
                    <a:pt x="3875892" y="311503"/>
                  </a:moveTo>
                  <a:lnTo>
                    <a:pt x="3864470" y="380197"/>
                  </a:lnTo>
                  <a:lnTo>
                    <a:pt x="4046652" y="380197"/>
                  </a:lnTo>
                  <a:lnTo>
                    <a:pt x="4057694" y="311503"/>
                  </a:lnTo>
                  <a:close/>
                  <a:moveTo>
                    <a:pt x="3592434" y="354318"/>
                  </a:moveTo>
                  <a:cubicBezTo>
                    <a:pt x="3626981" y="348028"/>
                    <a:pt x="3662022" y="344843"/>
                    <a:pt x="3697137" y="344804"/>
                  </a:cubicBezTo>
                  <a:lnTo>
                    <a:pt x="3685905" y="415686"/>
                  </a:lnTo>
                  <a:cubicBezTo>
                    <a:pt x="3683050" y="433003"/>
                    <a:pt x="3679432" y="451841"/>
                    <a:pt x="3675244" y="467350"/>
                  </a:cubicBezTo>
                  <a:cubicBezTo>
                    <a:pt x="3649398" y="477117"/>
                    <a:pt x="3621856" y="481614"/>
                    <a:pt x="3594243" y="480575"/>
                  </a:cubicBezTo>
                  <a:cubicBezTo>
                    <a:pt x="3551791" y="480575"/>
                    <a:pt x="3527614" y="471061"/>
                    <a:pt x="3527614" y="436523"/>
                  </a:cubicBezTo>
                  <a:cubicBezTo>
                    <a:pt x="3527649" y="431239"/>
                    <a:pt x="3528030" y="425963"/>
                    <a:pt x="3528756" y="420729"/>
                  </a:cubicBezTo>
                  <a:cubicBezTo>
                    <a:pt x="3535800" y="376011"/>
                    <a:pt x="3551791" y="363738"/>
                    <a:pt x="3592434" y="354318"/>
                  </a:cubicBezTo>
                  <a:close/>
                  <a:moveTo>
                    <a:pt x="3787181" y="268688"/>
                  </a:moveTo>
                  <a:cubicBezTo>
                    <a:pt x="3788625" y="259654"/>
                    <a:pt x="3789420" y="250529"/>
                    <a:pt x="3789560" y="241382"/>
                  </a:cubicBezTo>
                  <a:cubicBezTo>
                    <a:pt x="3789560" y="166979"/>
                    <a:pt x="3729785" y="148330"/>
                    <a:pt x="3655161" y="148330"/>
                  </a:cubicBezTo>
                  <a:cubicBezTo>
                    <a:pt x="3605742" y="148885"/>
                    <a:pt x="3556456" y="153563"/>
                    <a:pt x="3507816" y="162317"/>
                  </a:cubicBezTo>
                  <a:lnTo>
                    <a:pt x="3505055" y="221782"/>
                  </a:lnTo>
                  <a:cubicBezTo>
                    <a:pt x="3548954" y="215923"/>
                    <a:pt x="3593170" y="212745"/>
                    <a:pt x="3637456" y="212267"/>
                  </a:cubicBezTo>
                  <a:cubicBezTo>
                    <a:pt x="3686286" y="212267"/>
                    <a:pt x="3706941" y="231296"/>
                    <a:pt x="3706941" y="269354"/>
                  </a:cubicBezTo>
                  <a:cubicBezTo>
                    <a:pt x="3706929" y="276784"/>
                    <a:pt x="3706292" y="284200"/>
                    <a:pt x="3705037" y="291523"/>
                  </a:cubicBezTo>
                  <a:cubicBezTo>
                    <a:pt x="3659669" y="292646"/>
                    <a:pt x="3614394" y="296172"/>
                    <a:pt x="3569400" y="302084"/>
                  </a:cubicBezTo>
                  <a:cubicBezTo>
                    <a:pt x="3494871" y="313216"/>
                    <a:pt x="3459938" y="355079"/>
                    <a:pt x="3449373" y="422346"/>
                  </a:cubicBezTo>
                  <a:cubicBezTo>
                    <a:pt x="3447767" y="432034"/>
                    <a:pt x="3446909" y="441831"/>
                    <a:pt x="3446803" y="451651"/>
                  </a:cubicBezTo>
                  <a:cubicBezTo>
                    <a:pt x="3446803" y="511307"/>
                    <a:pt x="3483544" y="541848"/>
                    <a:pt x="3571875" y="541848"/>
                  </a:cubicBezTo>
                  <a:cubicBezTo>
                    <a:pt x="3642406" y="541848"/>
                    <a:pt x="3699992" y="532333"/>
                    <a:pt x="3745776" y="508357"/>
                  </a:cubicBezTo>
                  <a:cubicBezTo>
                    <a:pt x="3751677" y="485142"/>
                    <a:pt x="3756341" y="463068"/>
                    <a:pt x="3760244" y="437855"/>
                  </a:cubicBezTo>
                  <a:close/>
                  <a:moveTo>
                    <a:pt x="3209604" y="311408"/>
                  </a:moveTo>
                  <a:lnTo>
                    <a:pt x="3198182" y="380197"/>
                  </a:lnTo>
                  <a:lnTo>
                    <a:pt x="3380365" y="380197"/>
                  </a:lnTo>
                  <a:lnTo>
                    <a:pt x="3391406" y="311503"/>
                  </a:lnTo>
                  <a:close/>
                  <a:moveTo>
                    <a:pt x="2959366" y="259364"/>
                  </a:moveTo>
                  <a:cubicBezTo>
                    <a:pt x="2959374" y="256911"/>
                    <a:pt x="2959565" y="254463"/>
                    <a:pt x="2959937" y="252038"/>
                  </a:cubicBezTo>
                  <a:cubicBezTo>
                    <a:pt x="2966219" y="212933"/>
                    <a:pt x="3020093" y="212933"/>
                    <a:pt x="3050362" y="212933"/>
                  </a:cubicBezTo>
                  <a:cubicBezTo>
                    <a:pt x="3081433" y="213313"/>
                    <a:pt x="3112390" y="216755"/>
                    <a:pt x="3142785" y="223209"/>
                  </a:cubicBezTo>
                  <a:lnTo>
                    <a:pt x="3160013" y="163173"/>
                  </a:lnTo>
                  <a:cubicBezTo>
                    <a:pt x="3117035" y="152679"/>
                    <a:pt x="3072897" y="147691"/>
                    <a:pt x="3028660" y="148330"/>
                  </a:cubicBezTo>
                  <a:cubicBezTo>
                    <a:pt x="2954321" y="148330"/>
                    <a:pt x="2892832" y="172497"/>
                    <a:pt x="2879506" y="256510"/>
                  </a:cubicBezTo>
                  <a:cubicBezTo>
                    <a:pt x="2878228" y="264055"/>
                    <a:pt x="2877560" y="271692"/>
                    <a:pt x="2877507" y="279344"/>
                  </a:cubicBezTo>
                  <a:cubicBezTo>
                    <a:pt x="2877507" y="342044"/>
                    <a:pt x="2926908" y="356507"/>
                    <a:pt x="2978402" y="373252"/>
                  </a:cubicBezTo>
                  <a:cubicBezTo>
                    <a:pt x="3008956" y="383337"/>
                    <a:pt x="3043508" y="387143"/>
                    <a:pt x="3043508" y="421871"/>
                  </a:cubicBezTo>
                  <a:cubicBezTo>
                    <a:pt x="3043531" y="425067"/>
                    <a:pt x="3043212" y="428257"/>
                    <a:pt x="3042556" y="431385"/>
                  </a:cubicBezTo>
                  <a:cubicBezTo>
                    <a:pt x="3035513" y="476579"/>
                    <a:pt x="2978402" y="475532"/>
                    <a:pt x="2948895" y="475532"/>
                  </a:cubicBezTo>
                  <a:cubicBezTo>
                    <a:pt x="2915859" y="474712"/>
                    <a:pt x="2882945" y="471212"/>
                    <a:pt x="2850475" y="465066"/>
                  </a:cubicBezTo>
                  <a:lnTo>
                    <a:pt x="2833247" y="526244"/>
                  </a:lnTo>
                  <a:cubicBezTo>
                    <a:pt x="2874800" y="536469"/>
                    <a:pt x="2917429" y="541676"/>
                    <a:pt x="2960222" y="541753"/>
                  </a:cubicBezTo>
                  <a:cubicBezTo>
                    <a:pt x="3042271" y="541753"/>
                    <a:pt x="3110232" y="517205"/>
                    <a:pt x="3124224" y="428816"/>
                  </a:cubicBezTo>
                  <a:cubicBezTo>
                    <a:pt x="3125697" y="420429"/>
                    <a:pt x="3126429" y="411928"/>
                    <a:pt x="3126414" y="403413"/>
                  </a:cubicBezTo>
                  <a:cubicBezTo>
                    <a:pt x="3126413" y="341759"/>
                    <a:pt x="3081106" y="329961"/>
                    <a:pt x="3027232" y="310171"/>
                  </a:cubicBezTo>
                  <a:cubicBezTo>
                    <a:pt x="2999914" y="299991"/>
                    <a:pt x="2959366" y="293235"/>
                    <a:pt x="2959366" y="259459"/>
                  </a:cubicBezTo>
                  <a:close/>
                  <a:moveTo>
                    <a:pt x="2599284" y="354509"/>
                  </a:moveTo>
                  <a:cubicBezTo>
                    <a:pt x="2633833" y="348230"/>
                    <a:pt x="2668872" y="345046"/>
                    <a:pt x="2703987" y="344994"/>
                  </a:cubicBezTo>
                  <a:lnTo>
                    <a:pt x="2692660" y="415877"/>
                  </a:lnTo>
                  <a:cubicBezTo>
                    <a:pt x="2689805" y="433193"/>
                    <a:pt x="2686187" y="452032"/>
                    <a:pt x="2681999" y="467540"/>
                  </a:cubicBezTo>
                  <a:cubicBezTo>
                    <a:pt x="2656154" y="477315"/>
                    <a:pt x="2628611" y="481812"/>
                    <a:pt x="2600998" y="480765"/>
                  </a:cubicBezTo>
                  <a:cubicBezTo>
                    <a:pt x="2558641" y="480765"/>
                    <a:pt x="2534369" y="471251"/>
                    <a:pt x="2534369" y="436713"/>
                  </a:cubicBezTo>
                  <a:cubicBezTo>
                    <a:pt x="2534392" y="431425"/>
                    <a:pt x="2534805" y="426146"/>
                    <a:pt x="2535607" y="420919"/>
                  </a:cubicBezTo>
                  <a:cubicBezTo>
                    <a:pt x="2542650" y="376011"/>
                    <a:pt x="2558736" y="363738"/>
                    <a:pt x="2599284" y="354318"/>
                  </a:cubicBezTo>
                  <a:close/>
                  <a:moveTo>
                    <a:pt x="2794031" y="268879"/>
                  </a:moveTo>
                  <a:cubicBezTo>
                    <a:pt x="2795504" y="259847"/>
                    <a:pt x="2796331" y="250722"/>
                    <a:pt x="2796506" y="241572"/>
                  </a:cubicBezTo>
                  <a:cubicBezTo>
                    <a:pt x="2796506" y="167169"/>
                    <a:pt x="2736730" y="148520"/>
                    <a:pt x="2662011" y="148520"/>
                  </a:cubicBezTo>
                  <a:cubicBezTo>
                    <a:pt x="2612592" y="149080"/>
                    <a:pt x="2563307" y="153758"/>
                    <a:pt x="2514666" y="162507"/>
                  </a:cubicBezTo>
                  <a:lnTo>
                    <a:pt x="2511906" y="221972"/>
                  </a:lnTo>
                  <a:cubicBezTo>
                    <a:pt x="2555805" y="216116"/>
                    <a:pt x="2600021" y="212939"/>
                    <a:pt x="2644307" y="212458"/>
                  </a:cubicBezTo>
                  <a:cubicBezTo>
                    <a:pt x="2693136" y="212458"/>
                    <a:pt x="2713886" y="231486"/>
                    <a:pt x="2713886" y="269544"/>
                  </a:cubicBezTo>
                  <a:cubicBezTo>
                    <a:pt x="2713827" y="276972"/>
                    <a:pt x="2713190" y="284384"/>
                    <a:pt x="2711982" y="291713"/>
                  </a:cubicBezTo>
                  <a:cubicBezTo>
                    <a:pt x="2666656" y="292689"/>
                    <a:pt x="2621412" y="296055"/>
                    <a:pt x="2576440" y="301798"/>
                  </a:cubicBezTo>
                  <a:cubicBezTo>
                    <a:pt x="2502006" y="312930"/>
                    <a:pt x="2466979" y="354794"/>
                    <a:pt x="2456508" y="422061"/>
                  </a:cubicBezTo>
                  <a:cubicBezTo>
                    <a:pt x="2454825" y="431741"/>
                    <a:pt x="2453934" y="441541"/>
                    <a:pt x="2453843" y="451365"/>
                  </a:cubicBezTo>
                  <a:cubicBezTo>
                    <a:pt x="2453843" y="511021"/>
                    <a:pt x="2490584" y="541562"/>
                    <a:pt x="2578915" y="541562"/>
                  </a:cubicBezTo>
                  <a:cubicBezTo>
                    <a:pt x="2649447" y="541562"/>
                    <a:pt x="2707033" y="532048"/>
                    <a:pt x="2752912" y="508072"/>
                  </a:cubicBezTo>
                  <a:cubicBezTo>
                    <a:pt x="2758718" y="484856"/>
                    <a:pt x="2763382" y="462783"/>
                    <a:pt x="2767379" y="437570"/>
                  </a:cubicBezTo>
                  <a:close/>
                  <a:moveTo>
                    <a:pt x="2216454" y="311598"/>
                  </a:moveTo>
                  <a:lnTo>
                    <a:pt x="2205413" y="380293"/>
                  </a:lnTo>
                  <a:lnTo>
                    <a:pt x="2387691" y="380293"/>
                  </a:lnTo>
                  <a:lnTo>
                    <a:pt x="2398637" y="311598"/>
                  </a:lnTo>
                  <a:close/>
                  <a:moveTo>
                    <a:pt x="2208840" y="222448"/>
                  </a:moveTo>
                  <a:lnTo>
                    <a:pt x="2224736" y="161936"/>
                  </a:lnTo>
                  <a:cubicBezTo>
                    <a:pt x="2194519" y="152700"/>
                    <a:pt x="2163051" y="148206"/>
                    <a:pt x="2131455" y="148616"/>
                  </a:cubicBezTo>
                  <a:cubicBezTo>
                    <a:pt x="1993629" y="148616"/>
                    <a:pt x="1954318" y="216264"/>
                    <a:pt x="1934424" y="341379"/>
                  </a:cubicBezTo>
                  <a:cubicBezTo>
                    <a:pt x="1930239" y="365838"/>
                    <a:pt x="1927980" y="390588"/>
                    <a:pt x="1927666" y="415401"/>
                  </a:cubicBezTo>
                  <a:cubicBezTo>
                    <a:pt x="1927666" y="486854"/>
                    <a:pt x="1953556" y="541848"/>
                    <a:pt x="2048264" y="541848"/>
                  </a:cubicBezTo>
                  <a:cubicBezTo>
                    <a:pt x="2088273" y="541900"/>
                    <a:pt x="2128159" y="537399"/>
                    <a:pt x="2167149" y="528432"/>
                  </a:cubicBezTo>
                  <a:lnTo>
                    <a:pt x="2169719" y="466208"/>
                  </a:lnTo>
                  <a:cubicBezTo>
                    <a:pt x="2148078" y="471076"/>
                    <a:pt x="2126023" y="473879"/>
                    <a:pt x="2103852" y="474581"/>
                  </a:cubicBezTo>
                  <a:cubicBezTo>
                    <a:pt x="2028847" y="474581"/>
                    <a:pt x="2008668" y="454601"/>
                    <a:pt x="2008668" y="408931"/>
                  </a:cubicBezTo>
                  <a:cubicBezTo>
                    <a:pt x="2009462" y="386256"/>
                    <a:pt x="2011976" y="363674"/>
                    <a:pt x="2016187" y="341379"/>
                  </a:cubicBezTo>
                  <a:cubicBezTo>
                    <a:pt x="2031988" y="242238"/>
                    <a:pt x="2045695" y="214456"/>
                    <a:pt x="2144591" y="214456"/>
                  </a:cubicBezTo>
                  <a:cubicBezTo>
                    <a:pt x="2166204" y="215111"/>
                    <a:pt x="2187711" y="217755"/>
                    <a:pt x="2208840" y="222353"/>
                  </a:cubicBezTo>
                  <a:close/>
                  <a:moveTo>
                    <a:pt x="1665054" y="354413"/>
                  </a:moveTo>
                  <a:cubicBezTo>
                    <a:pt x="1699602" y="348134"/>
                    <a:pt x="1734641" y="344950"/>
                    <a:pt x="1769756" y="344899"/>
                  </a:cubicBezTo>
                  <a:lnTo>
                    <a:pt x="1758429" y="415781"/>
                  </a:lnTo>
                  <a:cubicBezTo>
                    <a:pt x="1755574" y="433098"/>
                    <a:pt x="1752052" y="451936"/>
                    <a:pt x="1747864" y="467445"/>
                  </a:cubicBezTo>
                  <a:cubicBezTo>
                    <a:pt x="1721984" y="477213"/>
                    <a:pt x="1694411" y="481709"/>
                    <a:pt x="1666767" y="480670"/>
                  </a:cubicBezTo>
                  <a:cubicBezTo>
                    <a:pt x="1624410" y="480670"/>
                    <a:pt x="1600138" y="471156"/>
                    <a:pt x="1600138" y="436618"/>
                  </a:cubicBezTo>
                  <a:cubicBezTo>
                    <a:pt x="1600160" y="431330"/>
                    <a:pt x="1600574" y="426051"/>
                    <a:pt x="1601375" y="420824"/>
                  </a:cubicBezTo>
                  <a:cubicBezTo>
                    <a:pt x="1608610" y="376011"/>
                    <a:pt x="1624505" y="363738"/>
                    <a:pt x="1665054" y="354318"/>
                  </a:cubicBezTo>
                  <a:close/>
                  <a:moveTo>
                    <a:pt x="1859800" y="268783"/>
                  </a:moveTo>
                  <a:cubicBezTo>
                    <a:pt x="1861273" y="259751"/>
                    <a:pt x="1862100" y="250626"/>
                    <a:pt x="1862275" y="241477"/>
                  </a:cubicBezTo>
                  <a:cubicBezTo>
                    <a:pt x="1862275" y="167074"/>
                    <a:pt x="1802499" y="148426"/>
                    <a:pt x="1727780" y="148426"/>
                  </a:cubicBezTo>
                  <a:cubicBezTo>
                    <a:pt x="1678234" y="148964"/>
                    <a:pt x="1628820" y="153642"/>
                    <a:pt x="1580054" y="162412"/>
                  </a:cubicBezTo>
                  <a:lnTo>
                    <a:pt x="1577294" y="221877"/>
                  </a:lnTo>
                  <a:cubicBezTo>
                    <a:pt x="1621193" y="216021"/>
                    <a:pt x="1665409" y="212844"/>
                    <a:pt x="1709695" y="212363"/>
                  </a:cubicBezTo>
                  <a:cubicBezTo>
                    <a:pt x="1758524" y="212363"/>
                    <a:pt x="1779274" y="231392"/>
                    <a:pt x="1779274" y="269449"/>
                  </a:cubicBezTo>
                  <a:cubicBezTo>
                    <a:pt x="1779215" y="276877"/>
                    <a:pt x="1778579" y="284289"/>
                    <a:pt x="1777371" y="291618"/>
                  </a:cubicBezTo>
                  <a:cubicBezTo>
                    <a:pt x="1732044" y="292594"/>
                    <a:pt x="1686800" y="295961"/>
                    <a:pt x="1641829" y="301703"/>
                  </a:cubicBezTo>
                  <a:cubicBezTo>
                    <a:pt x="1567395" y="312835"/>
                    <a:pt x="1532462" y="354699"/>
                    <a:pt x="1521897" y="421966"/>
                  </a:cubicBezTo>
                  <a:cubicBezTo>
                    <a:pt x="1520213" y="431646"/>
                    <a:pt x="1519322" y="441446"/>
                    <a:pt x="1519232" y="451270"/>
                  </a:cubicBezTo>
                  <a:cubicBezTo>
                    <a:pt x="1519232" y="510926"/>
                    <a:pt x="1555973" y="541468"/>
                    <a:pt x="1644304" y="541468"/>
                  </a:cubicBezTo>
                  <a:cubicBezTo>
                    <a:pt x="1714835" y="541468"/>
                    <a:pt x="1772421" y="531953"/>
                    <a:pt x="1818300" y="507976"/>
                  </a:cubicBezTo>
                  <a:cubicBezTo>
                    <a:pt x="1824201" y="484761"/>
                    <a:pt x="1828865" y="462688"/>
                    <a:pt x="1832768" y="437475"/>
                  </a:cubicBezTo>
                  <a:close/>
                  <a:moveTo>
                    <a:pt x="1248338" y="536805"/>
                  </a:moveTo>
                  <a:lnTo>
                    <a:pt x="1283461" y="315689"/>
                  </a:lnTo>
                  <a:lnTo>
                    <a:pt x="1486108" y="315689"/>
                  </a:lnTo>
                  <a:lnTo>
                    <a:pt x="1496864" y="247471"/>
                  </a:lnTo>
                  <a:lnTo>
                    <a:pt x="1294502" y="247471"/>
                  </a:lnTo>
                  <a:lnTo>
                    <a:pt x="1304782" y="181536"/>
                  </a:lnTo>
                  <a:cubicBezTo>
                    <a:pt x="1314777" y="117789"/>
                    <a:pt x="1328959" y="103803"/>
                    <a:pt x="1397491" y="103803"/>
                  </a:cubicBezTo>
                  <a:lnTo>
                    <a:pt x="1529512" y="103803"/>
                  </a:lnTo>
                  <a:lnTo>
                    <a:pt x="1539887" y="37202"/>
                  </a:lnTo>
                  <a:cubicBezTo>
                    <a:pt x="1504383" y="35394"/>
                    <a:pt x="1444703" y="33776"/>
                    <a:pt x="1410627" y="33776"/>
                  </a:cubicBezTo>
                  <a:cubicBezTo>
                    <a:pt x="1323343" y="33776"/>
                    <a:pt x="1241961" y="38533"/>
                    <a:pt x="1223876" y="152326"/>
                  </a:cubicBezTo>
                  <a:lnTo>
                    <a:pt x="1162863" y="536900"/>
                  </a:lnTo>
                  <a:close/>
                  <a:moveTo>
                    <a:pt x="910816" y="511116"/>
                  </a:moveTo>
                  <a:lnTo>
                    <a:pt x="826197" y="678285"/>
                  </a:lnTo>
                  <a:lnTo>
                    <a:pt x="907294" y="678285"/>
                  </a:lnTo>
                  <a:lnTo>
                    <a:pt x="1165528" y="153468"/>
                  </a:lnTo>
                  <a:lnTo>
                    <a:pt x="1084241" y="153468"/>
                  </a:lnTo>
                  <a:lnTo>
                    <a:pt x="963357" y="409788"/>
                  </a:lnTo>
                  <a:lnTo>
                    <a:pt x="900726" y="153468"/>
                  </a:lnTo>
                  <a:lnTo>
                    <a:pt x="815727" y="153468"/>
                  </a:lnTo>
                  <a:close/>
                  <a:moveTo>
                    <a:pt x="555494" y="354318"/>
                  </a:moveTo>
                  <a:cubicBezTo>
                    <a:pt x="590041" y="348033"/>
                    <a:pt x="625081" y="344849"/>
                    <a:pt x="660196" y="344804"/>
                  </a:cubicBezTo>
                  <a:lnTo>
                    <a:pt x="648869" y="415686"/>
                  </a:lnTo>
                  <a:cubicBezTo>
                    <a:pt x="646014" y="433003"/>
                    <a:pt x="642397" y="451841"/>
                    <a:pt x="638209" y="467350"/>
                  </a:cubicBezTo>
                  <a:cubicBezTo>
                    <a:pt x="612298" y="477435"/>
                    <a:pt x="584619" y="482192"/>
                    <a:pt x="556826" y="481336"/>
                  </a:cubicBezTo>
                  <a:cubicBezTo>
                    <a:pt x="514470" y="481336"/>
                    <a:pt x="490198" y="471822"/>
                    <a:pt x="490198" y="437284"/>
                  </a:cubicBezTo>
                  <a:cubicBezTo>
                    <a:pt x="490220" y="431996"/>
                    <a:pt x="490633" y="426717"/>
                    <a:pt x="491435" y="421490"/>
                  </a:cubicBezTo>
                  <a:cubicBezTo>
                    <a:pt x="498859" y="376011"/>
                    <a:pt x="514945" y="363738"/>
                    <a:pt x="555494" y="354318"/>
                  </a:cubicBezTo>
                  <a:close/>
                  <a:moveTo>
                    <a:pt x="750240" y="268688"/>
                  </a:moveTo>
                  <a:cubicBezTo>
                    <a:pt x="751713" y="259656"/>
                    <a:pt x="752540" y="250531"/>
                    <a:pt x="752715" y="241382"/>
                  </a:cubicBezTo>
                  <a:cubicBezTo>
                    <a:pt x="752715" y="166979"/>
                    <a:pt x="692940" y="148330"/>
                    <a:pt x="618220" y="148330"/>
                  </a:cubicBezTo>
                  <a:cubicBezTo>
                    <a:pt x="568802" y="148890"/>
                    <a:pt x="519516" y="153568"/>
                    <a:pt x="470875" y="162317"/>
                  </a:cubicBezTo>
                  <a:lnTo>
                    <a:pt x="468115" y="221782"/>
                  </a:lnTo>
                  <a:cubicBezTo>
                    <a:pt x="512014" y="215926"/>
                    <a:pt x="556230" y="212749"/>
                    <a:pt x="600516" y="212267"/>
                  </a:cubicBezTo>
                  <a:cubicBezTo>
                    <a:pt x="649345" y="212267"/>
                    <a:pt x="670095" y="231296"/>
                    <a:pt x="670095" y="269354"/>
                  </a:cubicBezTo>
                  <a:cubicBezTo>
                    <a:pt x="670036" y="276782"/>
                    <a:pt x="669400" y="284194"/>
                    <a:pt x="668192" y="291523"/>
                  </a:cubicBezTo>
                  <a:cubicBezTo>
                    <a:pt x="622984" y="292670"/>
                    <a:pt x="577867" y="296195"/>
                    <a:pt x="533030" y="302084"/>
                  </a:cubicBezTo>
                  <a:cubicBezTo>
                    <a:pt x="458596" y="313216"/>
                    <a:pt x="423569" y="355079"/>
                    <a:pt x="413098" y="422346"/>
                  </a:cubicBezTo>
                  <a:cubicBezTo>
                    <a:pt x="411415" y="432026"/>
                    <a:pt x="410524" y="441827"/>
                    <a:pt x="410433" y="451651"/>
                  </a:cubicBezTo>
                  <a:cubicBezTo>
                    <a:pt x="410433" y="511307"/>
                    <a:pt x="447174" y="541848"/>
                    <a:pt x="535505" y="541848"/>
                  </a:cubicBezTo>
                  <a:cubicBezTo>
                    <a:pt x="606036" y="541848"/>
                    <a:pt x="663623" y="532333"/>
                    <a:pt x="709501" y="508357"/>
                  </a:cubicBezTo>
                  <a:cubicBezTo>
                    <a:pt x="715308" y="485142"/>
                    <a:pt x="719972" y="463068"/>
                    <a:pt x="723969" y="437855"/>
                  </a:cubicBezTo>
                  <a:close/>
                  <a:moveTo>
                    <a:pt x="127642" y="275063"/>
                  </a:moveTo>
                  <a:lnTo>
                    <a:pt x="155055" y="102280"/>
                  </a:lnTo>
                  <a:cubicBezTo>
                    <a:pt x="179831" y="99052"/>
                    <a:pt x="204788" y="97399"/>
                    <a:pt x="229774" y="97333"/>
                  </a:cubicBezTo>
                  <a:cubicBezTo>
                    <a:pt x="298973" y="97333"/>
                    <a:pt x="325720" y="115791"/>
                    <a:pt x="325720" y="161080"/>
                  </a:cubicBezTo>
                  <a:cubicBezTo>
                    <a:pt x="325710" y="169559"/>
                    <a:pt x="325010" y="178023"/>
                    <a:pt x="323626" y="186388"/>
                  </a:cubicBezTo>
                  <a:cubicBezTo>
                    <a:pt x="312013" y="259649"/>
                    <a:pt x="269656" y="278202"/>
                    <a:pt x="198649" y="278202"/>
                  </a:cubicBezTo>
                  <a:cubicBezTo>
                    <a:pt x="174938" y="278781"/>
                    <a:pt x="151216" y="277764"/>
                    <a:pt x="127642" y="275158"/>
                  </a:cubicBezTo>
                  <a:close/>
                  <a:moveTo>
                    <a:pt x="116886" y="343091"/>
                  </a:moveTo>
                  <a:cubicBezTo>
                    <a:pt x="138969" y="344423"/>
                    <a:pt x="168381" y="345755"/>
                    <a:pt x="193033" y="345755"/>
                  </a:cubicBezTo>
                  <a:cubicBezTo>
                    <a:pt x="304684" y="345755"/>
                    <a:pt x="387589" y="317212"/>
                    <a:pt x="408244" y="186483"/>
                  </a:cubicBezTo>
                  <a:cubicBezTo>
                    <a:pt x="410316" y="173582"/>
                    <a:pt x="411398" y="160541"/>
                    <a:pt x="411480" y="147474"/>
                  </a:cubicBezTo>
                  <a:cubicBezTo>
                    <a:pt x="411480" y="47572"/>
                    <a:pt x="334381" y="29875"/>
                    <a:pt x="237389" y="29875"/>
                  </a:cubicBezTo>
                  <a:cubicBezTo>
                    <a:pt x="184069" y="29876"/>
                    <a:pt x="130840" y="34268"/>
                    <a:pt x="78241" y="43005"/>
                  </a:cubicBezTo>
                  <a:lnTo>
                    <a:pt x="0" y="536805"/>
                  </a:lnTo>
                  <a:lnTo>
                    <a:pt x="85666" y="53680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9" name="Picture 18" descr="A picture containing person, indoor, window&#10;&#10;Description automatically generated">
            <a:extLst>
              <a:ext uri="{FF2B5EF4-FFF2-40B4-BE49-F238E27FC236}">
                <a16:creationId xmlns:a16="http://schemas.microsoft.com/office/drawing/2014/main" id="{437F4C78-7BF4-334C-AAD4-795DF0CE9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6877" y="456210"/>
            <a:ext cx="6046712" cy="604671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76335E-D397-DA40-A37D-C25EB1DBD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2907" y="3102162"/>
            <a:ext cx="2436829" cy="243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700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4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44162" y="1639249"/>
            <a:ext cx="5503676" cy="35795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7928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5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</a:t>
            </a:r>
            <a:r>
              <a:rPr lang="en-US" sz="2800" b="1" u="sng" dirty="0">
                <a:solidFill>
                  <a:schemeClr val="accent1"/>
                </a:solidFill>
                <a:highlight>
                  <a:srgbClr val="FFFF00"/>
                </a:highlight>
                <a:latin typeface="Flexo" pitchFamily="2" charset="0"/>
              </a:rPr>
              <a:t>RIGHT</a:t>
            </a:r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95440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6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RIGHT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871222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7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RIGHT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98EF04-2573-8D4C-92C8-9F3E29F7F253}"/>
              </a:ext>
            </a:extLst>
          </p:cNvPr>
          <p:cNvSpPr/>
          <p:nvPr/>
        </p:nvSpPr>
        <p:spPr>
          <a:xfrm>
            <a:off x="601624" y="520433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</p:spTree>
    <p:extLst>
      <p:ext uri="{BB962C8B-B14F-4D97-AF65-F5344CB8AC3E}">
        <p14:creationId xmlns:p14="http://schemas.microsoft.com/office/powerpoint/2010/main" val="1508016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8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RIGHT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98EF04-2573-8D4C-92C8-9F3E29F7F253}"/>
              </a:ext>
            </a:extLst>
          </p:cNvPr>
          <p:cNvSpPr/>
          <p:nvPr/>
        </p:nvSpPr>
        <p:spPr>
          <a:xfrm>
            <a:off x="601624" y="520433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FF75C8-0A8A-4F45-9643-7511F07C4B94}"/>
              </a:ext>
            </a:extLst>
          </p:cNvPr>
          <p:cNvSpPr/>
          <p:nvPr/>
        </p:nvSpPr>
        <p:spPr>
          <a:xfrm>
            <a:off x="601624" y="5604448"/>
            <a:ext cx="58967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BUT you can automate boring checks (test cases)</a:t>
            </a:r>
          </a:p>
        </p:txBody>
      </p:sp>
    </p:spTree>
    <p:extLst>
      <p:ext uri="{BB962C8B-B14F-4D97-AF65-F5344CB8AC3E}">
        <p14:creationId xmlns:p14="http://schemas.microsoft.com/office/powerpoint/2010/main" val="1965978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A6FFD746-6D96-F341-A872-C34E7C006930}"/>
              </a:ext>
            </a:extLst>
          </p:cNvPr>
          <p:cNvSpPr/>
          <p:nvPr/>
        </p:nvSpPr>
        <p:spPr>
          <a:xfrm>
            <a:off x="0" y="469900"/>
            <a:ext cx="901700" cy="673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838FB6-4058-0743-94EC-17233180F1B3}"/>
              </a:ext>
            </a:extLst>
          </p:cNvPr>
          <p:cNvGrpSpPr/>
          <p:nvPr/>
        </p:nvGrpSpPr>
        <p:grpSpPr>
          <a:xfrm>
            <a:off x="458215" y="634426"/>
            <a:ext cx="223874" cy="347906"/>
            <a:chOff x="1669429" y="523469"/>
            <a:chExt cx="223874" cy="34790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076072-845F-6A46-9032-25464938F15A}"/>
                </a:ext>
              </a:extLst>
            </p:cNvPr>
            <p:cNvSpPr/>
            <p:nvPr/>
          </p:nvSpPr>
          <p:spPr>
            <a:xfrm>
              <a:off x="1669429" y="523469"/>
              <a:ext cx="156050" cy="156033"/>
            </a:xfrm>
            <a:custGeom>
              <a:avLst/>
              <a:gdLst>
                <a:gd name="connsiteX0" fmla="*/ 438417 w 947842"/>
                <a:gd name="connsiteY0" fmla="*/ 947735 h 947734"/>
                <a:gd name="connsiteX1" fmla="*/ 438417 w 947842"/>
                <a:gd name="connsiteY1" fmla="*/ 656117 h 947734"/>
                <a:gd name="connsiteX2" fmla="*/ 656103 w 947842"/>
                <a:gd name="connsiteY2" fmla="*/ 438521 h 947734"/>
                <a:gd name="connsiteX3" fmla="*/ 947842 w 947842"/>
                <a:gd name="connsiteY3" fmla="*/ 438521 h 947734"/>
                <a:gd name="connsiteX4" fmla="*/ 947842 w 947842"/>
                <a:gd name="connsiteY4" fmla="*/ 0 h 947734"/>
                <a:gd name="connsiteX5" fmla="*/ 509425 w 947842"/>
                <a:gd name="connsiteY5" fmla="*/ 0 h 947734"/>
                <a:gd name="connsiteX6" fmla="*/ 509425 w 947842"/>
                <a:gd name="connsiteY6" fmla="*/ 291237 h 947734"/>
                <a:gd name="connsiteX7" fmla="*/ 291834 w 947842"/>
                <a:gd name="connsiteY7" fmla="*/ 508833 h 947734"/>
                <a:gd name="connsiteX8" fmla="*/ 0 w 947842"/>
                <a:gd name="connsiteY8" fmla="*/ 508833 h 947734"/>
                <a:gd name="connsiteX9" fmla="*/ 0 w 947842"/>
                <a:gd name="connsiteY9" fmla="*/ 947735 h 9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842" h="947734">
                  <a:moveTo>
                    <a:pt x="438417" y="947735"/>
                  </a:moveTo>
                  <a:lnTo>
                    <a:pt x="438417" y="656117"/>
                  </a:lnTo>
                  <a:cubicBezTo>
                    <a:pt x="440006" y="536606"/>
                    <a:pt x="536543" y="440109"/>
                    <a:pt x="656103" y="438521"/>
                  </a:cubicBezTo>
                  <a:lnTo>
                    <a:pt x="947842" y="438521"/>
                  </a:lnTo>
                  <a:lnTo>
                    <a:pt x="947842" y="0"/>
                  </a:lnTo>
                  <a:lnTo>
                    <a:pt x="509425" y="0"/>
                  </a:lnTo>
                  <a:lnTo>
                    <a:pt x="509425" y="291237"/>
                  </a:lnTo>
                  <a:cubicBezTo>
                    <a:pt x="507937" y="410754"/>
                    <a:pt x="411400" y="507294"/>
                    <a:pt x="291834" y="508833"/>
                  </a:cubicBezTo>
                  <a:lnTo>
                    <a:pt x="0" y="508833"/>
                  </a:lnTo>
                  <a:lnTo>
                    <a:pt x="0" y="947735"/>
                  </a:lnTo>
                  <a:close/>
                </a:path>
              </a:pathLst>
            </a:custGeom>
            <a:solidFill>
              <a:srgbClr val="01A2E9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0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09182DE-E4BC-D746-980C-76CC0436F84B}"/>
                </a:ext>
              </a:extLst>
            </p:cNvPr>
            <p:cNvSpPr/>
            <p:nvPr/>
          </p:nvSpPr>
          <p:spPr>
            <a:xfrm>
              <a:off x="1754146" y="607289"/>
              <a:ext cx="139157" cy="264086"/>
            </a:xfrm>
            <a:custGeom>
              <a:avLst/>
              <a:gdLst>
                <a:gd name="connsiteX0" fmla="*/ 0 w 845233"/>
                <a:gd name="connsiteY0" fmla="*/ 790651 h 1604041"/>
                <a:gd name="connsiteX1" fmla="*/ 0 w 845233"/>
                <a:gd name="connsiteY1" fmla="*/ 1143447 h 1604041"/>
                <a:gd name="connsiteX2" fmla="*/ 493053 w 845233"/>
                <a:gd name="connsiteY2" fmla="*/ 1604041 h 1604041"/>
                <a:gd name="connsiteX3" fmla="*/ 845234 w 845233"/>
                <a:gd name="connsiteY3" fmla="*/ 1580921 h 1604041"/>
                <a:gd name="connsiteX4" fmla="*/ 845234 w 845233"/>
                <a:gd name="connsiteY4" fmla="*/ 1176557 h 1604041"/>
                <a:gd name="connsiteX5" fmla="*/ 452600 w 845233"/>
                <a:gd name="connsiteY5" fmla="*/ 1012528 h 1604041"/>
                <a:gd name="connsiteX6" fmla="*/ 452600 w 845233"/>
                <a:gd name="connsiteY6" fmla="*/ 437665 h 1604041"/>
                <a:gd name="connsiteX7" fmla="*/ 845234 w 845233"/>
                <a:gd name="connsiteY7" fmla="*/ 437665 h 1604041"/>
                <a:gd name="connsiteX8" fmla="*/ 845234 w 845233"/>
                <a:gd name="connsiteY8" fmla="*/ 0 h 1604041"/>
                <a:gd name="connsiteX9" fmla="*/ 140872 w 845233"/>
                <a:gd name="connsiteY9" fmla="*/ 666 h 1604041"/>
                <a:gd name="connsiteX10" fmla="*/ 140872 w 845233"/>
                <a:gd name="connsiteY10" fmla="*/ 666 h 1604041"/>
                <a:gd name="connsiteX11" fmla="*/ 0 w 845233"/>
                <a:gd name="connsiteY11" fmla="*/ 141956 h 1604041"/>
                <a:gd name="connsiteX12" fmla="*/ 0 w 845233"/>
                <a:gd name="connsiteY12" fmla="*/ 790651 h 160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5233" h="1604041">
                  <a:moveTo>
                    <a:pt x="0" y="790651"/>
                  </a:moveTo>
                  <a:lnTo>
                    <a:pt x="0" y="1143447"/>
                  </a:lnTo>
                  <a:cubicBezTo>
                    <a:pt x="0" y="1450859"/>
                    <a:pt x="146869" y="1604041"/>
                    <a:pt x="493053" y="1604041"/>
                  </a:cubicBezTo>
                  <a:cubicBezTo>
                    <a:pt x="557397" y="1604041"/>
                    <a:pt x="716831" y="1594527"/>
                    <a:pt x="845234" y="1580921"/>
                  </a:cubicBezTo>
                  <a:lnTo>
                    <a:pt x="845234" y="1176557"/>
                  </a:lnTo>
                  <a:cubicBezTo>
                    <a:pt x="693891" y="1177699"/>
                    <a:pt x="452600" y="1238116"/>
                    <a:pt x="452600" y="1012528"/>
                  </a:cubicBezTo>
                  <a:lnTo>
                    <a:pt x="452600" y="437665"/>
                  </a:lnTo>
                  <a:lnTo>
                    <a:pt x="845234" y="437665"/>
                  </a:lnTo>
                  <a:lnTo>
                    <a:pt x="845234" y="0"/>
                  </a:lnTo>
                  <a:cubicBezTo>
                    <a:pt x="610129" y="0"/>
                    <a:pt x="376262" y="666"/>
                    <a:pt x="140872" y="666"/>
                  </a:cubicBezTo>
                  <a:lnTo>
                    <a:pt x="140872" y="666"/>
                  </a:lnTo>
                  <a:cubicBezTo>
                    <a:pt x="63102" y="1187"/>
                    <a:pt x="259" y="64216"/>
                    <a:pt x="0" y="141956"/>
                  </a:cubicBezTo>
                  <a:lnTo>
                    <a:pt x="0" y="790651"/>
                  </a:lnTo>
                </a:path>
              </a:pathLst>
            </a:custGeom>
            <a:solidFill>
              <a:schemeClr val="bg1"/>
            </a:solidFill>
            <a:ln w="95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EF2DC4B9-EF50-F846-81AB-A5E6529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1450" y="6421925"/>
            <a:ext cx="457200" cy="368300"/>
          </a:xfrm>
        </p:spPr>
        <p:txBody>
          <a:bodyPr/>
          <a:lstStyle/>
          <a:p>
            <a:fld id="{E21B8BB1-3018-E64A-9C86-3254ED722282}" type="slidenum">
              <a:rPr lang="en-US" b="1" smtClean="0">
                <a:solidFill>
                  <a:schemeClr val="accent1"/>
                </a:solidFill>
                <a:latin typeface="Flexo" pitchFamily="2" charset="0"/>
              </a:rPr>
              <a:t>9</a:t>
            </a:fld>
            <a:endParaRPr lang="en-US" b="1">
              <a:solidFill>
                <a:schemeClr val="accent1"/>
              </a:solidFill>
              <a:latin typeface="Flexo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8FBFE-4289-B94F-B1B1-3F88F9E8144C}"/>
              </a:ext>
            </a:extLst>
          </p:cNvPr>
          <p:cNvSpPr txBox="1"/>
          <p:nvPr/>
        </p:nvSpPr>
        <p:spPr>
          <a:xfrm>
            <a:off x="1157198" y="625491"/>
            <a:ext cx="9736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Flexo" pitchFamily="2" charset="0"/>
              </a:rPr>
              <a:t>Automate All the RIGHT Things</a:t>
            </a:r>
          </a:p>
        </p:txBody>
      </p:sp>
      <p:pic>
        <p:nvPicPr>
          <p:cNvPr id="10" name="Google Shape;231;p27">
            <a:extLst>
              <a:ext uri="{FF2B5EF4-FFF2-40B4-BE49-F238E27FC236}">
                <a16:creationId xmlns:a16="http://schemas.microsoft.com/office/drawing/2014/main" id="{B1373C57-DAC3-FA47-B8DE-DE56219C6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3469" y="3034009"/>
            <a:ext cx="4776581" cy="31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37CFF-33A7-BD4C-BE50-DC3929F9094B}"/>
              </a:ext>
            </a:extLst>
          </p:cNvPr>
          <p:cNvSpPr txBox="1"/>
          <p:nvPr/>
        </p:nvSpPr>
        <p:spPr>
          <a:xfrm>
            <a:off x="601624" y="1822944"/>
            <a:ext cx="9583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F4065"/>
                </a:solidFill>
                <a:latin typeface="Flexo" pitchFamily="2" charset="0"/>
              </a:rPr>
              <a:t>At the right levels:</a:t>
            </a:r>
            <a:endParaRPr lang="en-US" sz="3200" b="1" dirty="0">
              <a:solidFill>
                <a:srgbClr val="2F4065"/>
              </a:solidFill>
              <a:latin typeface="Flexo Light" pitchFamily="2" charset="0"/>
            </a:endParaRPr>
          </a:p>
        </p:txBody>
      </p:sp>
      <p:sp>
        <p:nvSpPr>
          <p:cNvPr id="12" name="Google Shape;134;p5">
            <a:extLst>
              <a:ext uri="{FF2B5EF4-FFF2-40B4-BE49-F238E27FC236}">
                <a16:creationId xmlns:a16="http://schemas.microsoft.com/office/drawing/2014/main" id="{FBE4B083-FB1E-8746-B82D-D888EC8B69C1}"/>
              </a:ext>
            </a:extLst>
          </p:cNvPr>
          <p:cNvSpPr/>
          <p:nvPr/>
        </p:nvSpPr>
        <p:spPr>
          <a:xfrm>
            <a:off x="815963" y="2419348"/>
            <a:ext cx="10687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Unit/component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API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b="1" dirty="0">
                <a:solidFill>
                  <a:srgbClr val="2F4065"/>
                </a:solidFill>
                <a:latin typeface="Flexo Black" pitchFamily="2" charset="0"/>
                <a:sym typeface="Proxima Nova"/>
              </a:rPr>
              <a:t> UI regression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i="1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Smoke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Performance tests</a:t>
            </a:r>
          </a:p>
          <a:p>
            <a:pPr marL="174625" marR="0" lvl="1" indent="-1727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DEE"/>
              </a:buClr>
              <a:buSzPct val="100000"/>
              <a:buFont typeface="Arial Black"/>
              <a:buChar char="›"/>
            </a:pPr>
            <a:r>
              <a:rPr lang="en-US" sz="2400" dirty="0">
                <a:solidFill>
                  <a:srgbClr val="2F4065"/>
                </a:solidFill>
                <a:latin typeface="Flexo" pitchFamily="2" charset="0"/>
                <a:sym typeface="Proxima Nova"/>
              </a:rPr>
              <a:t> Security tests</a:t>
            </a:r>
            <a:endParaRPr sz="2400" dirty="0">
              <a:solidFill>
                <a:srgbClr val="2F4065"/>
              </a:solidFill>
              <a:latin typeface="Flexo" pitchFamily="2" charset="0"/>
              <a:sym typeface="Proxima Nova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98EF04-2573-8D4C-92C8-9F3E29F7F253}"/>
              </a:ext>
            </a:extLst>
          </p:cNvPr>
          <p:cNvSpPr/>
          <p:nvPr/>
        </p:nvSpPr>
        <p:spPr>
          <a:xfrm>
            <a:off x="601624" y="520433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You can’t automate away exploratory testing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FF75C8-0A8A-4F45-9643-7511F07C4B94}"/>
              </a:ext>
            </a:extLst>
          </p:cNvPr>
          <p:cNvSpPr/>
          <p:nvPr/>
        </p:nvSpPr>
        <p:spPr>
          <a:xfrm>
            <a:off x="601624" y="5604448"/>
            <a:ext cx="58967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BUT you can automate boring checks (test cases)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0EF660-61B2-2747-A429-10BEC94DE778}"/>
              </a:ext>
            </a:extLst>
          </p:cNvPr>
          <p:cNvSpPr/>
          <p:nvPr/>
        </p:nvSpPr>
        <p:spPr>
          <a:xfrm>
            <a:off x="601624" y="600455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b="1" i="1" dirty="0">
                <a:solidFill>
                  <a:schemeClr val="tx2">
                    <a:lumMod val="50000"/>
                  </a:schemeClr>
                </a:solidFill>
                <a:highlight>
                  <a:srgbClr val="FFFF00"/>
                </a:highlight>
                <a:latin typeface="Flexo" pitchFamily="2" charset="0"/>
              </a:rPr>
              <a:t>Big fan of using automation in testing – frees me up to apply critical thinking to the system/changes</a:t>
            </a:r>
          </a:p>
        </p:txBody>
      </p:sp>
    </p:spTree>
    <p:extLst>
      <p:ext uri="{BB962C8B-B14F-4D97-AF65-F5344CB8AC3E}">
        <p14:creationId xmlns:p14="http://schemas.microsoft.com/office/powerpoint/2010/main" val="282793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illed Theme">
      <a:dk1>
        <a:srgbClr val="1B2640"/>
      </a:dk1>
      <a:lt1>
        <a:srgbClr val="FFFFFF"/>
      </a:lt1>
      <a:dk2>
        <a:srgbClr val="2C4067"/>
      </a:dk2>
      <a:lt2>
        <a:srgbClr val="EAECF1"/>
      </a:lt2>
      <a:accent1>
        <a:srgbClr val="06A4F0"/>
      </a:accent1>
      <a:accent2>
        <a:srgbClr val="415378"/>
      </a:accent2>
      <a:accent3>
        <a:srgbClr val="566688"/>
      </a:accent3>
      <a:accent4>
        <a:srgbClr val="808DA5"/>
      </a:accent4>
      <a:accent5>
        <a:srgbClr val="BFC6D2"/>
      </a:accent5>
      <a:accent6>
        <a:srgbClr val="EAECF1"/>
      </a:accent6>
      <a:hlink>
        <a:srgbClr val="2D3F67"/>
      </a:hlink>
      <a:folHlink>
        <a:srgbClr val="2C406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</TotalTime>
  <Words>591</Words>
  <Application>Microsoft Macintosh PowerPoint</Application>
  <PresentationFormat>Widescreen</PresentationFormat>
  <Paragraphs>122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Arial Black</vt:lpstr>
      <vt:lpstr>Calibri</vt:lpstr>
      <vt:lpstr>Calibri Light</vt:lpstr>
      <vt:lpstr>Flexo</vt:lpstr>
      <vt:lpstr>Flexo Black</vt:lpstr>
      <vt:lpstr>Flexo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Carly Mellos</dc:creator>
  <cp:lastModifiedBy>Butch Mayhew</cp:lastModifiedBy>
  <cp:revision>39</cp:revision>
  <dcterms:created xsi:type="dcterms:W3CDTF">2021-07-14T14:18:39Z</dcterms:created>
  <dcterms:modified xsi:type="dcterms:W3CDTF">2022-03-24T04:42:54Z</dcterms:modified>
</cp:coreProperties>
</file>